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57" r:id="rId4"/>
    <p:sldId id="288" r:id="rId5"/>
    <p:sldId id="289" r:id="rId6"/>
    <p:sldId id="291" r:id="rId7"/>
    <p:sldId id="306" r:id="rId8"/>
    <p:sldId id="290" r:id="rId9"/>
    <p:sldId id="296" r:id="rId10"/>
    <p:sldId id="297" r:id="rId11"/>
    <p:sldId id="307" r:id="rId12"/>
    <p:sldId id="299" r:id="rId13"/>
    <p:sldId id="300" r:id="rId14"/>
    <p:sldId id="301" r:id="rId15"/>
    <p:sldId id="302" r:id="rId16"/>
    <p:sldId id="303" r:id="rId17"/>
    <p:sldId id="305" r:id="rId18"/>
    <p:sldId id="293" r:id="rId19"/>
    <p:sldId id="304" r:id="rId20"/>
    <p:sldId id="295" r:id="rId21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012BC2-D15A-47A9-9261-2CA0DC208DB2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AE75D5B5-F795-4D57-A39D-09C51097876B}">
      <dgm:prSet phldrT="[Texto]"/>
      <dgm:spPr/>
      <dgm:t>
        <a:bodyPr/>
        <a:lstStyle/>
        <a:p>
          <a:pPr>
            <a:buClrTx/>
            <a:buSzTx/>
            <a:buFontTx/>
            <a:buChar char="•"/>
          </a:pPr>
          <a:r>
            <a:rPr kumimoji="0" lang="es-PE" altLang="es-PE" b="1" i="0" u="none" strike="noStrike" cap="none" normalizeH="0" baseline="0">
              <a:ln/>
              <a:effectLst/>
              <a:latin typeface="Arial" panose="020B0604020202020204" pitchFamily="34" charset="0"/>
            </a:rPr>
            <a:t>IA débil (Narrow AI):</a:t>
          </a:r>
          <a:endParaRPr lang="es-PE" dirty="0"/>
        </a:p>
      </dgm:t>
    </dgm:pt>
    <dgm:pt modelId="{3FDF475C-6F86-46A8-A3DA-61FCD85CC4D6}" type="parTrans" cxnId="{7CE7E00B-6A2E-4AFA-8C40-76F9A90B0D4C}">
      <dgm:prSet/>
      <dgm:spPr/>
      <dgm:t>
        <a:bodyPr/>
        <a:lstStyle/>
        <a:p>
          <a:endParaRPr lang="es-PE"/>
        </a:p>
      </dgm:t>
    </dgm:pt>
    <dgm:pt modelId="{70F6EC8D-394A-4235-9287-E3159FCAEC59}" type="sibTrans" cxnId="{7CE7E00B-6A2E-4AFA-8C40-76F9A90B0D4C}">
      <dgm:prSet/>
      <dgm:spPr/>
      <dgm:t>
        <a:bodyPr/>
        <a:lstStyle/>
        <a:p>
          <a:endParaRPr lang="es-PE"/>
        </a:p>
      </dgm:t>
    </dgm:pt>
    <dgm:pt modelId="{B6481941-B24A-42AB-81DB-2C5E30EDA697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Realiza tareas específicas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40D95309-E233-4F36-9005-29DC58B73F3E}" type="parTrans" cxnId="{FE73A688-8F75-4C64-B93B-0F7FA54CF090}">
      <dgm:prSet/>
      <dgm:spPr/>
      <dgm:t>
        <a:bodyPr/>
        <a:lstStyle/>
        <a:p>
          <a:endParaRPr lang="es-PE"/>
        </a:p>
      </dgm:t>
    </dgm:pt>
    <dgm:pt modelId="{C55C7DB2-4B48-4BBE-A2B2-411D4EB3F353}" type="sibTrans" cxnId="{FE73A688-8F75-4C64-B93B-0F7FA54CF090}">
      <dgm:prSet/>
      <dgm:spPr/>
      <dgm:t>
        <a:bodyPr/>
        <a:lstStyle/>
        <a:p>
          <a:endParaRPr lang="es-PE"/>
        </a:p>
      </dgm:t>
    </dgm:pt>
    <dgm:pt modelId="{FF55F606-BEFD-4D5F-8433-32D40A4F27DD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Ej.: reconocimiento facial, traducción automática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AAF24302-7012-48EA-89D0-09EBADD441FE}" type="parTrans" cxnId="{69DA4FB5-1209-4BB2-A4A6-51BA3641B6E8}">
      <dgm:prSet/>
      <dgm:spPr/>
      <dgm:t>
        <a:bodyPr/>
        <a:lstStyle/>
        <a:p>
          <a:endParaRPr lang="es-PE"/>
        </a:p>
      </dgm:t>
    </dgm:pt>
    <dgm:pt modelId="{A61FCFF4-17B9-4D40-89A5-2DC6C5821DF6}" type="sibTrans" cxnId="{69DA4FB5-1209-4BB2-A4A6-51BA3641B6E8}">
      <dgm:prSet/>
      <dgm:spPr/>
      <dgm:t>
        <a:bodyPr/>
        <a:lstStyle/>
        <a:p>
          <a:endParaRPr lang="es-PE"/>
        </a:p>
      </dgm:t>
    </dgm:pt>
    <dgm:pt modelId="{8C434926-7F3E-434A-8688-F003E00DF075}">
      <dgm:prSet/>
      <dgm:spPr/>
      <dgm:t>
        <a:bodyPr/>
        <a:lstStyle/>
        <a:p>
          <a:r>
            <a:rPr kumimoji="0" lang="es-PE" altLang="es-PE" b="1" i="0" u="none" strike="noStrike" cap="none" normalizeH="0" baseline="0">
              <a:ln/>
              <a:effectLst/>
              <a:latin typeface="Arial" panose="020B0604020202020204" pitchFamily="34" charset="0"/>
            </a:rPr>
            <a:t>IA fuerte (General AI):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3C269ACB-C0AC-4FE8-98B6-7BEF2D80710D}" type="parTrans" cxnId="{7DDC889C-EC4F-4038-B9BB-5A13A492B4D6}">
      <dgm:prSet/>
      <dgm:spPr/>
      <dgm:t>
        <a:bodyPr/>
        <a:lstStyle/>
        <a:p>
          <a:endParaRPr lang="es-PE"/>
        </a:p>
      </dgm:t>
    </dgm:pt>
    <dgm:pt modelId="{CD0382CE-16AD-4DD0-92B1-88C941D4ED67}" type="sibTrans" cxnId="{7DDC889C-EC4F-4038-B9BB-5A13A492B4D6}">
      <dgm:prSet/>
      <dgm:spPr/>
      <dgm:t>
        <a:bodyPr/>
        <a:lstStyle/>
        <a:p>
          <a:endParaRPr lang="es-PE"/>
        </a:p>
      </dgm:t>
    </dgm:pt>
    <dgm:pt modelId="{51EF6163-8084-4F90-B073-0E87543E6836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Simula la inteligencia humana completa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86486CC7-7932-4065-8B5C-7AE73EE43599}" type="parTrans" cxnId="{33846CA4-3998-48D3-ABBF-8FCDC18024FD}">
      <dgm:prSet/>
      <dgm:spPr/>
      <dgm:t>
        <a:bodyPr/>
        <a:lstStyle/>
        <a:p>
          <a:endParaRPr lang="es-PE"/>
        </a:p>
      </dgm:t>
    </dgm:pt>
    <dgm:pt modelId="{F0CA7EFB-F2D5-4633-A653-3EE43501642B}" type="sibTrans" cxnId="{33846CA4-3998-48D3-ABBF-8FCDC18024FD}">
      <dgm:prSet/>
      <dgm:spPr/>
      <dgm:t>
        <a:bodyPr/>
        <a:lstStyle/>
        <a:p>
          <a:endParaRPr lang="es-PE"/>
        </a:p>
      </dgm:t>
    </dgm:pt>
    <dgm:pt modelId="{2BC7536E-F22B-447C-85E7-3B9D3841F860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Aún en investigación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3B8BAB3E-D098-48C8-8548-2BFC4B172F89}" type="parTrans" cxnId="{08F76804-BD3C-422F-AA7D-398D1A512649}">
      <dgm:prSet/>
      <dgm:spPr/>
      <dgm:t>
        <a:bodyPr/>
        <a:lstStyle/>
        <a:p>
          <a:endParaRPr lang="es-PE"/>
        </a:p>
      </dgm:t>
    </dgm:pt>
    <dgm:pt modelId="{910D7998-17D8-44D4-9324-0005485110BE}" type="sibTrans" cxnId="{08F76804-BD3C-422F-AA7D-398D1A512649}">
      <dgm:prSet/>
      <dgm:spPr/>
      <dgm:t>
        <a:bodyPr/>
        <a:lstStyle/>
        <a:p>
          <a:endParaRPr lang="es-PE"/>
        </a:p>
      </dgm:t>
    </dgm:pt>
    <dgm:pt modelId="{6A3DFAAD-E646-4921-A168-FFC17A8CF32A}">
      <dgm:prSet/>
      <dgm:spPr/>
      <dgm:t>
        <a:bodyPr/>
        <a:lstStyle/>
        <a:p>
          <a:r>
            <a:rPr kumimoji="0" lang="es-PE" altLang="es-PE" b="1" i="0" u="none" strike="noStrike" cap="none" normalizeH="0" baseline="0">
              <a:ln/>
              <a:effectLst/>
              <a:latin typeface="Arial" panose="020B0604020202020204" pitchFamily="34" charset="0"/>
            </a:rPr>
            <a:t>IA superinteligente: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E92E59D7-0DC9-487B-9773-7F1D469B3C1F}" type="parTrans" cxnId="{9BC87F32-D189-4C78-A77B-B2DDAFDDB371}">
      <dgm:prSet/>
      <dgm:spPr/>
      <dgm:t>
        <a:bodyPr/>
        <a:lstStyle/>
        <a:p>
          <a:endParaRPr lang="es-PE"/>
        </a:p>
      </dgm:t>
    </dgm:pt>
    <dgm:pt modelId="{45CAB569-A47B-458C-A0D6-C64F36B7C3B5}" type="sibTrans" cxnId="{9BC87F32-D189-4C78-A77B-B2DDAFDDB371}">
      <dgm:prSet/>
      <dgm:spPr/>
      <dgm:t>
        <a:bodyPr/>
        <a:lstStyle/>
        <a:p>
          <a:endParaRPr lang="es-PE"/>
        </a:p>
      </dgm:t>
    </dgm:pt>
    <dgm:pt modelId="{208A93E8-61F0-4824-9702-60A3E62BD194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Supera la inteligencia humana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9CF90911-81B0-4B17-A1CA-BC9EA34430B0}" type="parTrans" cxnId="{EADEB441-631F-4D7A-BAF7-DD25AD72B600}">
      <dgm:prSet/>
      <dgm:spPr/>
      <dgm:t>
        <a:bodyPr/>
        <a:lstStyle/>
        <a:p>
          <a:endParaRPr lang="es-PE"/>
        </a:p>
      </dgm:t>
    </dgm:pt>
    <dgm:pt modelId="{F3B72ADF-AE29-4E71-9C35-ABEB45AB87B7}" type="sibTrans" cxnId="{EADEB441-631F-4D7A-BAF7-DD25AD72B600}">
      <dgm:prSet/>
      <dgm:spPr/>
      <dgm:t>
        <a:bodyPr/>
        <a:lstStyle/>
        <a:p>
          <a:endParaRPr lang="es-PE"/>
        </a:p>
      </dgm:t>
    </dgm:pt>
    <dgm:pt modelId="{476C6ADA-BC7C-4A2A-A64D-D73F223167CE}">
      <dgm:prSet/>
      <dgm:spPr/>
      <dgm:t>
        <a:bodyPr/>
        <a:lstStyle/>
        <a:p>
          <a:r>
            <a:rPr kumimoji="0" lang="es-PE" altLang="es-PE" b="0" i="0" u="none" strike="noStrike" cap="none" normalizeH="0" baseline="0">
              <a:ln/>
              <a:effectLst/>
              <a:latin typeface="Arial" panose="020B0604020202020204" pitchFamily="34" charset="0"/>
            </a:rPr>
            <a:t>Tema debatido en ética y futuro de la IA</a:t>
          </a:r>
          <a:endParaRPr kumimoji="0" lang="es-PE" altLang="es-PE" b="0" i="0" u="none" strike="noStrike" cap="none" normalizeH="0" baseline="0" dirty="0">
            <a:ln/>
            <a:effectLst/>
            <a:latin typeface="Arial" panose="020B0604020202020204" pitchFamily="34" charset="0"/>
          </a:endParaRPr>
        </a:p>
      </dgm:t>
    </dgm:pt>
    <dgm:pt modelId="{DD5981D2-79A5-4D47-AB9F-E58051E480B0}" type="parTrans" cxnId="{4A59E075-07DC-4100-ACF5-2F2A588BC9FF}">
      <dgm:prSet/>
      <dgm:spPr/>
      <dgm:t>
        <a:bodyPr/>
        <a:lstStyle/>
        <a:p>
          <a:endParaRPr lang="es-PE"/>
        </a:p>
      </dgm:t>
    </dgm:pt>
    <dgm:pt modelId="{1762B769-E97C-4EF1-ACBF-4D9725F373EF}" type="sibTrans" cxnId="{4A59E075-07DC-4100-ACF5-2F2A588BC9FF}">
      <dgm:prSet/>
      <dgm:spPr/>
      <dgm:t>
        <a:bodyPr/>
        <a:lstStyle/>
        <a:p>
          <a:endParaRPr lang="es-PE"/>
        </a:p>
      </dgm:t>
    </dgm:pt>
    <dgm:pt modelId="{AB38F9F5-AADE-4DC3-8D62-18B8CEBF1DC3}" type="pres">
      <dgm:prSet presAssocID="{7C012BC2-D15A-47A9-9261-2CA0DC208DB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30894A-1ED7-4D72-9120-8DD2E36D73CD}" type="pres">
      <dgm:prSet presAssocID="{AE75D5B5-F795-4D57-A39D-09C51097876B}" presName="root" presStyleCnt="0"/>
      <dgm:spPr/>
    </dgm:pt>
    <dgm:pt modelId="{2DFF8DE0-4ACB-45EF-B572-29841C4302C2}" type="pres">
      <dgm:prSet presAssocID="{AE75D5B5-F795-4D57-A39D-09C51097876B}" presName="rootComposite" presStyleCnt="0"/>
      <dgm:spPr/>
    </dgm:pt>
    <dgm:pt modelId="{01B5038F-46EA-4A45-8A61-713CDB35629C}" type="pres">
      <dgm:prSet presAssocID="{AE75D5B5-F795-4D57-A39D-09C51097876B}" presName="rootText" presStyleLbl="node1" presStyleIdx="0" presStyleCnt="3"/>
      <dgm:spPr/>
    </dgm:pt>
    <dgm:pt modelId="{B674DA09-EB60-450F-A9F5-36DAB94E551B}" type="pres">
      <dgm:prSet presAssocID="{AE75D5B5-F795-4D57-A39D-09C51097876B}" presName="rootConnector" presStyleLbl="node1" presStyleIdx="0" presStyleCnt="3"/>
      <dgm:spPr/>
    </dgm:pt>
    <dgm:pt modelId="{91FF6E9A-B1ED-44BE-BE82-F0B5A5A47C6A}" type="pres">
      <dgm:prSet presAssocID="{AE75D5B5-F795-4D57-A39D-09C51097876B}" presName="childShape" presStyleCnt="0"/>
      <dgm:spPr/>
    </dgm:pt>
    <dgm:pt modelId="{2A3A733E-D620-42C6-86B5-67C96AAE1329}" type="pres">
      <dgm:prSet presAssocID="{40D95309-E233-4F36-9005-29DC58B73F3E}" presName="Name13" presStyleLbl="parChTrans1D2" presStyleIdx="0" presStyleCnt="6"/>
      <dgm:spPr/>
    </dgm:pt>
    <dgm:pt modelId="{7F340DF4-3786-45DD-8388-5D4E60108603}" type="pres">
      <dgm:prSet presAssocID="{B6481941-B24A-42AB-81DB-2C5E30EDA697}" presName="childText" presStyleLbl="bgAcc1" presStyleIdx="0" presStyleCnt="6">
        <dgm:presLayoutVars>
          <dgm:bulletEnabled val="1"/>
        </dgm:presLayoutVars>
      </dgm:prSet>
      <dgm:spPr/>
    </dgm:pt>
    <dgm:pt modelId="{E99F5635-82AF-4B4D-B60E-9EDFEE92E906}" type="pres">
      <dgm:prSet presAssocID="{AAF24302-7012-48EA-89D0-09EBADD441FE}" presName="Name13" presStyleLbl="parChTrans1D2" presStyleIdx="1" presStyleCnt="6"/>
      <dgm:spPr/>
    </dgm:pt>
    <dgm:pt modelId="{D4258D59-E36C-40B9-B122-ED3A6C5E5831}" type="pres">
      <dgm:prSet presAssocID="{FF55F606-BEFD-4D5F-8433-32D40A4F27DD}" presName="childText" presStyleLbl="bgAcc1" presStyleIdx="1" presStyleCnt="6">
        <dgm:presLayoutVars>
          <dgm:bulletEnabled val="1"/>
        </dgm:presLayoutVars>
      </dgm:prSet>
      <dgm:spPr/>
    </dgm:pt>
    <dgm:pt modelId="{71DB720E-8FBF-445E-B50C-D2815A5F5421}" type="pres">
      <dgm:prSet presAssocID="{8C434926-7F3E-434A-8688-F003E00DF075}" presName="root" presStyleCnt="0"/>
      <dgm:spPr/>
    </dgm:pt>
    <dgm:pt modelId="{5AC8A5A3-3FBC-4B00-B5BD-2D9F07B1E18D}" type="pres">
      <dgm:prSet presAssocID="{8C434926-7F3E-434A-8688-F003E00DF075}" presName="rootComposite" presStyleCnt="0"/>
      <dgm:spPr/>
    </dgm:pt>
    <dgm:pt modelId="{35DC9F86-FFA9-442B-839D-2AB766A87C79}" type="pres">
      <dgm:prSet presAssocID="{8C434926-7F3E-434A-8688-F003E00DF075}" presName="rootText" presStyleLbl="node1" presStyleIdx="1" presStyleCnt="3"/>
      <dgm:spPr/>
    </dgm:pt>
    <dgm:pt modelId="{E7D8E438-E4EE-420D-B961-5E67BDB6A442}" type="pres">
      <dgm:prSet presAssocID="{8C434926-7F3E-434A-8688-F003E00DF075}" presName="rootConnector" presStyleLbl="node1" presStyleIdx="1" presStyleCnt="3"/>
      <dgm:spPr/>
    </dgm:pt>
    <dgm:pt modelId="{FBE064EB-5183-4A6E-9CC7-57E961CF3788}" type="pres">
      <dgm:prSet presAssocID="{8C434926-7F3E-434A-8688-F003E00DF075}" presName="childShape" presStyleCnt="0"/>
      <dgm:spPr/>
    </dgm:pt>
    <dgm:pt modelId="{9187D33F-3D52-4458-A77E-9279C1E17DB8}" type="pres">
      <dgm:prSet presAssocID="{86486CC7-7932-4065-8B5C-7AE73EE43599}" presName="Name13" presStyleLbl="parChTrans1D2" presStyleIdx="2" presStyleCnt="6"/>
      <dgm:spPr/>
    </dgm:pt>
    <dgm:pt modelId="{A7E30621-9296-47D2-87F4-67C6EBEDBD7E}" type="pres">
      <dgm:prSet presAssocID="{51EF6163-8084-4F90-B073-0E87543E6836}" presName="childText" presStyleLbl="bgAcc1" presStyleIdx="2" presStyleCnt="6">
        <dgm:presLayoutVars>
          <dgm:bulletEnabled val="1"/>
        </dgm:presLayoutVars>
      </dgm:prSet>
      <dgm:spPr/>
    </dgm:pt>
    <dgm:pt modelId="{4C5F2CDC-0D4A-47DE-9009-8D76D083205D}" type="pres">
      <dgm:prSet presAssocID="{3B8BAB3E-D098-48C8-8548-2BFC4B172F89}" presName="Name13" presStyleLbl="parChTrans1D2" presStyleIdx="3" presStyleCnt="6"/>
      <dgm:spPr/>
    </dgm:pt>
    <dgm:pt modelId="{A35EECBC-D615-42B8-B1D6-3F954972EE71}" type="pres">
      <dgm:prSet presAssocID="{2BC7536E-F22B-447C-85E7-3B9D3841F860}" presName="childText" presStyleLbl="bgAcc1" presStyleIdx="3" presStyleCnt="6">
        <dgm:presLayoutVars>
          <dgm:bulletEnabled val="1"/>
        </dgm:presLayoutVars>
      </dgm:prSet>
      <dgm:spPr/>
    </dgm:pt>
    <dgm:pt modelId="{B97DA6C0-259E-4D72-BCE3-4E2C63CC6A52}" type="pres">
      <dgm:prSet presAssocID="{6A3DFAAD-E646-4921-A168-FFC17A8CF32A}" presName="root" presStyleCnt="0"/>
      <dgm:spPr/>
    </dgm:pt>
    <dgm:pt modelId="{C19ECB67-283B-4A30-A9D6-CB9FFA740B18}" type="pres">
      <dgm:prSet presAssocID="{6A3DFAAD-E646-4921-A168-FFC17A8CF32A}" presName="rootComposite" presStyleCnt="0"/>
      <dgm:spPr/>
    </dgm:pt>
    <dgm:pt modelId="{2609CC35-C00A-42A3-BD74-2FC5E1344A24}" type="pres">
      <dgm:prSet presAssocID="{6A3DFAAD-E646-4921-A168-FFC17A8CF32A}" presName="rootText" presStyleLbl="node1" presStyleIdx="2" presStyleCnt="3"/>
      <dgm:spPr/>
    </dgm:pt>
    <dgm:pt modelId="{4F659F00-3564-4BB0-A92F-BC2F919A76C5}" type="pres">
      <dgm:prSet presAssocID="{6A3DFAAD-E646-4921-A168-FFC17A8CF32A}" presName="rootConnector" presStyleLbl="node1" presStyleIdx="2" presStyleCnt="3"/>
      <dgm:spPr/>
    </dgm:pt>
    <dgm:pt modelId="{80B2B50A-9AB3-43CC-B910-718A8BA5F5D1}" type="pres">
      <dgm:prSet presAssocID="{6A3DFAAD-E646-4921-A168-FFC17A8CF32A}" presName="childShape" presStyleCnt="0"/>
      <dgm:spPr/>
    </dgm:pt>
    <dgm:pt modelId="{4C9984BF-D90D-472B-A78E-0D011BE5D9AE}" type="pres">
      <dgm:prSet presAssocID="{9CF90911-81B0-4B17-A1CA-BC9EA34430B0}" presName="Name13" presStyleLbl="parChTrans1D2" presStyleIdx="4" presStyleCnt="6"/>
      <dgm:spPr/>
    </dgm:pt>
    <dgm:pt modelId="{AA82DA4A-603C-462B-8546-A75E690A797C}" type="pres">
      <dgm:prSet presAssocID="{208A93E8-61F0-4824-9702-60A3E62BD194}" presName="childText" presStyleLbl="bgAcc1" presStyleIdx="4" presStyleCnt="6">
        <dgm:presLayoutVars>
          <dgm:bulletEnabled val="1"/>
        </dgm:presLayoutVars>
      </dgm:prSet>
      <dgm:spPr/>
    </dgm:pt>
    <dgm:pt modelId="{D73EBAF2-955B-4785-ADA1-0B11B76C4245}" type="pres">
      <dgm:prSet presAssocID="{DD5981D2-79A5-4D47-AB9F-E58051E480B0}" presName="Name13" presStyleLbl="parChTrans1D2" presStyleIdx="5" presStyleCnt="6"/>
      <dgm:spPr/>
    </dgm:pt>
    <dgm:pt modelId="{AA660748-B702-483B-8D9A-DB7126A66221}" type="pres">
      <dgm:prSet presAssocID="{476C6ADA-BC7C-4A2A-A64D-D73F223167CE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08F76804-BD3C-422F-AA7D-398D1A512649}" srcId="{8C434926-7F3E-434A-8688-F003E00DF075}" destId="{2BC7536E-F22B-447C-85E7-3B9D3841F860}" srcOrd="1" destOrd="0" parTransId="{3B8BAB3E-D098-48C8-8548-2BFC4B172F89}" sibTransId="{910D7998-17D8-44D4-9324-0005485110BE}"/>
    <dgm:cxn modelId="{7CE7E00B-6A2E-4AFA-8C40-76F9A90B0D4C}" srcId="{7C012BC2-D15A-47A9-9261-2CA0DC208DB2}" destId="{AE75D5B5-F795-4D57-A39D-09C51097876B}" srcOrd="0" destOrd="0" parTransId="{3FDF475C-6F86-46A8-A3DA-61FCD85CC4D6}" sibTransId="{70F6EC8D-394A-4235-9287-E3159FCAEC59}"/>
    <dgm:cxn modelId="{2FECD320-ACEB-4012-A655-046C1CB5D97D}" type="presOf" srcId="{476C6ADA-BC7C-4A2A-A64D-D73F223167CE}" destId="{AA660748-B702-483B-8D9A-DB7126A66221}" srcOrd="0" destOrd="0" presId="urn:microsoft.com/office/officeart/2005/8/layout/hierarchy3"/>
    <dgm:cxn modelId="{9BC87F32-D189-4C78-A77B-B2DDAFDDB371}" srcId="{7C012BC2-D15A-47A9-9261-2CA0DC208DB2}" destId="{6A3DFAAD-E646-4921-A168-FFC17A8CF32A}" srcOrd="2" destOrd="0" parTransId="{E92E59D7-0DC9-487B-9773-7F1D469B3C1F}" sibTransId="{45CAB569-A47B-458C-A0D6-C64F36B7C3B5}"/>
    <dgm:cxn modelId="{9E28505B-CBD5-417D-B78D-4E39228C75E9}" type="presOf" srcId="{AE75D5B5-F795-4D57-A39D-09C51097876B}" destId="{B674DA09-EB60-450F-A9F5-36DAB94E551B}" srcOrd="1" destOrd="0" presId="urn:microsoft.com/office/officeart/2005/8/layout/hierarchy3"/>
    <dgm:cxn modelId="{196D3861-E5B9-494A-80C3-22EB6ED161FA}" type="presOf" srcId="{DD5981D2-79A5-4D47-AB9F-E58051E480B0}" destId="{D73EBAF2-955B-4785-ADA1-0B11B76C4245}" srcOrd="0" destOrd="0" presId="urn:microsoft.com/office/officeart/2005/8/layout/hierarchy3"/>
    <dgm:cxn modelId="{EADEB441-631F-4D7A-BAF7-DD25AD72B600}" srcId="{6A3DFAAD-E646-4921-A168-FFC17A8CF32A}" destId="{208A93E8-61F0-4824-9702-60A3E62BD194}" srcOrd="0" destOrd="0" parTransId="{9CF90911-81B0-4B17-A1CA-BC9EA34430B0}" sibTransId="{F3B72ADF-AE29-4E71-9C35-ABEB45AB87B7}"/>
    <dgm:cxn modelId="{88FB3543-999A-4CE4-B138-5FE77BED31F9}" type="presOf" srcId="{51EF6163-8084-4F90-B073-0E87543E6836}" destId="{A7E30621-9296-47D2-87F4-67C6EBEDBD7E}" srcOrd="0" destOrd="0" presId="urn:microsoft.com/office/officeart/2005/8/layout/hierarchy3"/>
    <dgm:cxn modelId="{3C713545-F7C0-45A4-A503-D1715198F5FA}" type="presOf" srcId="{8C434926-7F3E-434A-8688-F003E00DF075}" destId="{E7D8E438-E4EE-420D-B961-5E67BDB6A442}" srcOrd="1" destOrd="0" presId="urn:microsoft.com/office/officeart/2005/8/layout/hierarchy3"/>
    <dgm:cxn modelId="{F6F1514F-FF53-4F95-A0A3-37A973E77308}" type="presOf" srcId="{6A3DFAAD-E646-4921-A168-FFC17A8CF32A}" destId="{4F659F00-3564-4BB0-A92F-BC2F919A76C5}" srcOrd="1" destOrd="0" presId="urn:microsoft.com/office/officeart/2005/8/layout/hierarchy3"/>
    <dgm:cxn modelId="{E9B98053-F2C1-407C-BCC8-9424779C4FE4}" type="presOf" srcId="{AE75D5B5-F795-4D57-A39D-09C51097876B}" destId="{01B5038F-46EA-4A45-8A61-713CDB35629C}" srcOrd="0" destOrd="0" presId="urn:microsoft.com/office/officeart/2005/8/layout/hierarchy3"/>
    <dgm:cxn modelId="{4A59E075-07DC-4100-ACF5-2F2A588BC9FF}" srcId="{6A3DFAAD-E646-4921-A168-FFC17A8CF32A}" destId="{476C6ADA-BC7C-4A2A-A64D-D73F223167CE}" srcOrd="1" destOrd="0" parTransId="{DD5981D2-79A5-4D47-AB9F-E58051E480B0}" sibTransId="{1762B769-E97C-4EF1-ACBF-4D9725F373EF}"/>
    <dgm:cxn modelId="{8E4FC07E-2158-413D-B920-A64346E1374B}" type="presOf" srcId="{B6481941-B24A-42AB-81DB-2C5E30EDA697}" destId="{7F340DF4-3786-45DD-8388-5D4E60108603}" srcOrd="0" destOrd="0" presId="urn:microsoft.com/office/officeart/2005/8/layout/hierarchy3"/>
    <dgm:cxn modelId="{6FACE17E-8BE3-4D38-B94B-A10CA456F34C}" type="presOf" srcId="{FF55F606-BEFD-4D5F-8433-32D40A4F27DD}" destId="{D4258D59-E36C-40B9-B122-ED3A6C5E5831}" srcOrd="0" destOrd="0" presId="urn:microsoft.com/office/officeart/2005/8/layout/hierarchy3"/>
    <dgm:cxn modelId="{84E01C7F-C96A-42B0-918E-CF27C8EA4933}" type="presOf" srcId="{2BC7536E-F22B-447C-85E7-3B9D3841F860}" destId="{A35EECBC-D615-42B8-B1D6-3F954972EE71}" srcOrd="0" destOrd="0" presId="urn:microsoft.com/office/officeart/2005/8/layout/hierarchy3"/>
    <dgm:cxn modelId="{94E6AC85-613C-4EBA-B42D-88634DDAC000}" type="presOf" srcId="{40D95309-E233-4F36-9005-29DC58B73F3E}" destId="{2A3A733E-D620-42C6-86B5-67C96AAE1329}" srcOrd="0" destOrd="0" presId="urn:microsoft.com/office/officeart/2005/8/layout/hierarchy3"/>
    <dgm:cxn modelId="{FE73A688-8F75-4C64-B93B-0F7FA54CF090}" srcId="{AE75D5B5-F795-4D57-A39D-09C51097876B}" destId="{B6481941-B24A-42AB-81DB-2C5E30EDA697}" srcOrd="0" destOrd="0" parTransId="{40D95309-E233-4F36-9005-29DC58B73F3E}" sibTransId="{C55C7DB2-4B48-4BBE-A2B2-411D4EB3F353}"/>
    <dgm:cxn modelId="{CCB3BC9B-6D59-4D23-AA51-0D5E4BE02DFE}" type="presOf" srcId="{AAF24302-7012-48EA-89D0-09EBADD441FE}" destId="{E99F5635-82AF-4B4D-B60E-9EDFEE92E906}" srcOrd="0" destOrd="0" presId="urn:microsoft.com/office/officeart/2005/8/layout/hierarchy3"/>
    <dgm:cxn modelId="{7DDC889C-EC4F-4038-B9BB-5A13A492B4D6}" srcId="{7C012BC2-D15A-47A9-9261-2CA0DC208DB2}" destId="{8C434926-7F3E-434A-8688-F003E00DF075}" srcOrd="1" destOrd="0" parTransId="{3C269ACB-C0AC-4FE8-98B6-7BEF2D80710D}" sibTransId="{CD0382CE-16AD-4DD0-92B1-88C941D4ED67}"/>
    <dgm:cxn modelId="{FBD2929D-5831-44D5-A609-A08897F4F20A}" type="presOf" srcId="{7C012BC2-D15A-47A9-9261-2CA0DC208DB2}" destId="{AB38F9F5-AADE-4DC3-8D62-18B8CEBF1DC3}" srcOrd="0" destOrd="0" presId="urn:microsoft.com/office/officeart/2005/8/layout/hierarchy3"/>
    <dgm:cxn modelId="{33846CA4-3998-48D3-ABBF-8FCDC18024FD}" srcId="{8C434926-7F3E-434A-8688-F003E00DF075}" destId="{51EF6163-8084-4F90-B073-0E87543E6836}" srcOrd="0" destOrd="0" parTransId="{86486CC7-7932-4065-8B5C-7AE73EE43599}" sibTransId="{F0CA7EFB-F2D5-4633-A653-3EE43501642B}"/>
    <dgm:cxn modelId="{37DA93B1-5DF6-4787-968E-B9CA9314DECD}" type="presOf" srcId="{8C434926-7F3E-434A-8688-F003E00DF075}" destId="{35DC9F86-FFA9-442B-839D-2AB766A87C79}" srcOrd="0" destOrd="0" presId="urn:microsoft.com/office/officeart/2005/8/layout/hierarchy3"/>
    <dgm:cxn modelId="{C78FB3B2-ABEB-4CFE-83CA-A7A3ACBECB10}" type="presOf" srcId="{9CF90911-81B0-4B17-A1CA-BC9EA34430B0}" destId="{4C9984BF-D90D-472B-A78E-0D011BE5D9AE}" srcOrd="0" destOrd="0" presId="urn:microsoft.com/office/officeart/2005/8/layout/hierarchy3"/>
    <dgm:cxn modelId="{69DA4FB5-1209-4BB2-A4A6-51BA3641B6E8}" srcId="{AE75D5B5-F795-4D57-A39D-09C51097876B}" destId="{FF55F606-BEFD-4D5F-8433-32D40A4F27DD}" srcOrd="1" destOrd="0" parTransId="{AAF24302-7012-48EA-89D0-09EBADD441FE}" sibTransId="{A61FCFF4-17B9-4D40-89A5-2DC6C5821DF6}"/>
    <dgm:cxn modelId="{C21EF9BC-3164-4722-B323-5C9CE91BE4F6}" type="presOf" srcId="{6A3DFAAD-E646-4921-A168-FFC17A8CF32A}" destId="{2609CC35-C00A-42A3-BD74-2FC5E1344A24}" srcOrd="0" destOrd="0" presId="urn:microsoft.com/office/officeart/2005/8/layout/hierarchy3"/>
    <dgm:cxn modelId="{AEBB5AC8-C5C4-4596-A3E9-CD6A54308EFB}" type="presOf" srcId="{86486CC7-7932-4065-8B5C-7AE73EE43599}" destId="{9187D33F-3D52-4458-A77E-9279C1E17DB8}" srcOrd="0" destOrd="0" presId="urn:microsoft.com/office/officeart/2005/8/layout/hierarchy3"/>
    <dgm:cxn modelId="{A5C13BDE-28AA-4687-9CC4-4F79A7F12887}" type="presOf" srcId="{3B8BAB3E-D098-48C8-8548-2BFC4B172F89}" destId="{4C5F2CDC-0D4A-47DE-9009-8D76D083205D}" srcOrd="0" destOrd="0" presId="urn:microsoft.com/office/officeart/2005/8/layout/hierarchy3"/>
    <dgm:cxn modelId="{DEB94AED-EFB9-450B-BD69-1162DBB6CE80}" type="presOf" srcId="{208A93E8-61F0-4824-9702-60A3E62BD194}" destId="{AA82DA4A-603C-462B-8546-A75E690A797C}" srcOrd="0" destOrd="0" presId="urn:microsoft.com/office/officeart/2005/8/layout/hierarchy3"/>
    <dgm:cxn modelId="{32B6CFB9-7BB3-48C9-81FF-B68D52683FEF}" type="presParOf" srcId="{AB38F9F5-AADE-4DC3-8D62-18B8CEBF1DC3}" destId="{E230894A-1ED7-4D72-9120-8DD2E36D73CD}" srcOrd="0" destOrd="0" presId="urn:microsoft.com/office/officeart/2005/8/layout/hierarchy3"/>
    <dgm:cxn modelId="{3E863823-653D-4CB8-94D8-0A27E240957E}" type="presParOf" srcId="{E230894A-1ED7-4D72-9120-8DD2E36D73CD}" destId="{2DFF8DE0-4ACB-45EF-B572-29841C4302C2}" srcOrd="0" destOrd="0" presId="urn:microsoft.com/office/officeart/2005/8/layout/hierarchy3"/>
    <dgm:cxn modelId="{2459C0DD-D4E9-4162-BF43-AEC4F0DF6378}" type="presParOf" srcId="{2DFF8DE0-4ACB-45EF-B572-29841C4302C2}" destId="{01B5038F-46EA-4A45-8A61-713CDB35629C}" srcOrd="0" destOrd="0" presId="urn:microsoft.com/office/officeart/2005/8/layout/hierarchy3"/>
    <dgm:cxn modelId="{78B24DCD-D573-461F-B4C5-2582971BCF43}" type="presParOf" srcId="{2DFF8DE0-4ACB-45EF-B572-29841C4302C2}" destId="{B674DA09-EB60-450F-A9F5-36DAB94E551B}" srcOrd="1" destOrd="0" presId="urn:microsoft.com/office/officeart/2005/8/layout/hierarchy3"/>
    <dgm:cxn modelId="{FFDF6874-9A04-403F-84A0-A219B084B99E}" type="presParOf" srcId="{E230894A-1ED7-4D72-9120-8DD2E36D73CD}" destId="{91FF6E9A-B1ED-44BE-BE82-F0B5A5A47C6A}" srcOrd="1" destOrd="0" presId="urn:microsoft.com/office/officeart/2005/8/layout/hierarchy3"/>
    <dgm:cxn modelId="{848DBE32-4C08-4158-9441-D709055EA630}" type="presParOf" srcId="{91FF6E9A-B1ED-44BE-BE82-F0B5A5A47C6A}" destId="{2A3A733E-D620-42C6-86B5-67C96AAE1329}" srcOrd="0" destOrd="0" presId="urn:microsoft.com/office/officeart/2005/8/layout/hierarchy3"/>
    <dgm:cxn modelId="{BAA7F8F8-26BC-46C1-A6EE-E7C1D7FB368A}" type="presParOf" srcId="{91FF6E9A-B1ED-44BE-BE82-F0B5A5A47C6A}" destId="{7F340DF4-3786-45DD-8388-5D4E60108603}" srcOrd="1" destOrd="0" presId="urn:microsoft.com/office/officeart/2005/8/layout/hierarchy3"/>
    <dgm:cxn modelId="{42DBDE5F-8240-48D5-A0AB-1B36DB0725BC}" type="presParOf" srcId="{91FF6E9A-B1ED-44BE-BE82-F0B5A5A47C6A}" destId="{E99F5635-82AF-4B4D-B60E-9EDFEE92E906}" srcOrd="2" destOrd="0" presId="urn:microsoft.com/office/officeart/2005/8/layout/hierarchy3"/>
    <dgm:cxn modelId="{03D24BEC-1CCF-4C8C-AF54-DB338391D9CA}" type="presParOf" srcId="{91FF6E9A-B1ED-44BE-BE82-F0B5A5A47C6A}" destId="{D4258D59-E36C-40B9-B122-ED3A6C5E5831}" srcOrd="3" destOrd="0" presId="urn:microsoft.com/office/officeart/2005/8/layout/hierarchy3"/>
    <dgm:cxn modelId="{9428872D-8142-413C-A247-690C9E5AAD0D}" type="presParOf" srcId="{AB38F9F5-AADE-4DC3-8D62-18B8CEBF1DC3}" destId="{71DB720E-8FBF-445E-B50C-D2815A5F5421}" srcOrd="1" destOrd="0" presId="urn:microsoft.com/office/officeart/2005/8/layout/hierarchy3"/>
    <dgm:cxn modelId="{AEF71E15-A5C6-4958-9516-AEC0F6F47D05}" type="presParOf" srcId="{71DB720E-8FBF-445E-B50C-D2815A5F5421}" destId="{5AC8A5A3-3FBC-4B00-B5BD-2D9F07B1E18D}" srcOrd="0" destOrd="0" presId="urn:microsoft.com/office/officeart/2005/8/layout/hierarchy3"/>
    <dgm:cxn modelId="{CC554365-B2AF-454B-B26B-E136A0016655}" type="presParOf" srcId="{5AC8A5A3-3FBC-4B00-B5BD-2D9F07B1E18D}" destId="{35DC9F86-FFA9-442B-839D-2AB766A87C79}" srcOrd="0" destOrd="0" presId="urn:microsoft.com/office/officeart/2005/8/layout/hierarchy3"/>
    <dgm:cxn modelId="{87B7E5EA-09DA-4970-8558-239CF72DBC90}" type="presParOf" srcId="{5AC8A5A3-3FBC-4B00-B5BD-2D9F07B1E18D}" destId="{E7D8E438-E4EE-420D-B961-5E67BDB6A442}" srcOrd="1" destOrd="0" presId="urn:microsoft.com/office/officeart/2005/8/layout/hierarchy3"/>
    <dgm:cxn modelId="{41084244-9122-454E-929A-855D317EC4A1}" type="presParOf" srcId="{71DB720E-8FBF-445E-B50C-D2815A5F5421}" destId="{FBE064EB-5183-4A6E-9CC7-57E961CF3788}" srcOrd="1" destOrd="0" presId="urn:microsoft.com/office/officeart/2005/8/layout/hierarchy3"/>
    <dgm:cxn modelId="{3286E393-B581-421A-A613-34DB4ECAB7CD}" type="presParOf" srcId="{FBE064EB-5183-4A6E-9CC7-57E961CF3788}" destId="{9187D33F-3D52-4458-A77E-9279C1E17DB8}" srcOrd="0" destOrd="0" presId="urn:microsoft.com/office/officeart/2005/8/layout/hierarchy3"/>
    <dgm:cxn modelId="{25856C06-7CCB-407A-9DB9-BC5E6C75269A}" type="presParOf" srcId="{FBE064EB-5183-4A6E-9CC7-57E961CF3788}" destId="{A7E30621-9296-47D2-87F4-67C6EBEDBD7E}" srcOrd="1" destOrd="0" presId="urn:microsoft.com/office/officeart/2005/8/layout/hierarchy3"/>
    <dgm:cxn modelId="{965EA42F-A4DA-4D3F-BAE4-DD13D2CEE186}" type="presParOf" srcId="{FBE064EB-5183-4A6E-9CC7-57E961CF3788}" destId="{4C5F2CDC-0D4A-47DE-9009-8D76D083205D}" srcOrd="2" destOrd="0" presId="urn:microsoft.com/office/officeart/2005/8/layout/hierarchy3"/>
    <dgm:cxn modelId="{8E694BF1-E337-4DD5-AF13-7EE28353E103}" type="presParOf" srcId="{FBE064EB-5183-4A6E-9CC7-57E961CF3788}" destId="{A35EECBC-D615-42B8-B1D6-3F954972EE71}" srcOrd="3" destOrd="0" presId="urn:microsoft.com/office/officeart/2005/8/layout/hierarchy3"/>
    <dgm:cxn modelId="{E5C65017-491B-4CEB-83BF-B0159F1E93F6}" type="presParOf" srcId="{AB38F9F5-AADE-4DC3-8D62-18B8CEBF1DC3}" destId="{B97DA6C0-259E-4D72-BCE3-4E2C63CC6A52}" srcOrd="2" destOrd="0" presId="urn:microsoft.com/office/officeart/2005/8/layout/hierarchy3"/>
    <dgm:cxn modelId="{EB5F9496-4F6A-49D1-A756-3E5B18489B68}" type="presParOf" srcId="{B97DA6C0-259E-4D72-BCE3-4E2C63CC6A52}" destId="{C19ECB67-283B-4A30-A9D6-CB9FFA740B18}" srcOrd="0" destOrd="0" presId="urn:microsoft.com/office/officeart/2005/8/layout/hierarchy3"/>
    <dgm:cxn modelId="{BD3414C8-8A05-4721-A372-1E1270C40E3A}" type="presParOf" srcId="{C19ECB67-283B-4A30-A9D6-CB9FFA740B18}" destId="{2609CC35-C00A-42A3-BD74-2FC5E1344A24}" srcOrd="0" destOrd="0" presId="urn:microsoft.com/office/officeart/2005/8/layout/hierarchy3"/>
    <dgm:cxn modelId="{E3BBFA30-BA6B-4C26-8FF8-9DC41606C551}" type="presParOf" srcId="{C19ECB67-283B-4A30-A9D6-CB9FFA740B18}" destId="{4F659F00-3564-4BB0-A92F-BC2F919A76C5}" srcOrd="1" destOrd="0" presId="urn:microsoft.com/office/officeart/2005/8/layout/hierarchy3"/>
    <dgm:cxn modelId="{507AA1C5-E7AB-4AB9-851B-657785A7C67D}" type="presParOf" srcId="{B97DA6C0-259E-4D72-BCE3-4E2C63CC6A52}" destId="{80B2B50A-9AB3-43CC-B910-718A8BA5F5D1}" srcOrd="1" destOrd="0" presId="urn:microsoft.com/office/officeart/2005/8/layout/hierarchy3"/>
    <dgm:cxn modelId="{D49D24F5-A39D-4CC7-85C2-1A1265190C9E}" type="presParOf" srcId="{80B2B50A-9AB3-43CC-B910-718A8BA5F5D1}" destId="{4C9984BF-D90D-472B-A78E-0D011BE5D9AE}" srcOrd="0" destOrd="0" presId="urn:microsoft.com/office/officeart/2005/8/layout/hierarchy3"/>
    <dgm:cxn modelId="{9DB73527-9178-4FA2-A670-31F263B88E7C}" type="presParOf" srcId="{80B2B50A-9AB3-43CC-B910-718A8BA5F5D1}" destId="{AA82DA4A-603C-462B-8546-A75E690A797C}" srcOrd="1" destOrd="0" presId="urn:microsoft.com/office/officeart/2005/8/layout/hierarchy3"/>
    <dgm:cxn modelId="{3C5D3E19-BC97-4674-AC06-5B95A28280E4}" type="presParOf" srcId="{80B2B50A-9AB3-43CC-B910-718A8BA5F5D1}" destId="{D73EBAF2-955B-4785-ADA1-0B11B76C4245}" srcOrd="2" destOrd="0" presId="urn:microsoft.com/office/officeart/2005/8/layout/hierarchy3"/>
    <dgm:cxn modelId="{A9E92897-D5C1-44BC-A319-E20918B3A6F2}" type="presParOf" srcId="{80B2B50A-9AB3-43CC-B910-718A8BA5F5D1}" destId="{AA660748-B702-483B-8D9A-DB7126A662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PE" dirty="0"/>
            <a:t>La IA está transformando el mundo actual</a:t>
          </a:r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AF216700-9043-4D35-9B6D-4785116F0250}">
      <dgm:prSet/>
      <dgm:spPr/>
      <dgm:t>
        <a:bodyPr/>
        <a:lstStyle/>
        <a:p>
          <a:pPr>
            <a:buNone/>
          </a:pPr>
          <a:r>
            <a:rPr lang="es-ES"/>
            <a:t>Es un campo interdisciplinario y en constante evolución</a:t>
          </a:r>
        </a:p>
      </dgm:t>
    </dgm:pt>
    <dgm:pt modelId="{23F42556-80CA-4E8D-B497-DFE9320E3981}" type="parTrans" cxnId="{E88ACA44-3BFD-4FBE-877C-41C0F04B929F}">
      <dgm:prSet/>
      <dgm:spPr/>
      <dgm:t>
        <a:bodyPr/>
        <a:lstStyle/>
        <a:p>
          <a:endParaRPr lang="es-PE"/>
        </a:p>
      </dgm:t>
    </dgm:pt>
    <dgm:pt modelId="{D3851139-E9B9-483D-81E6-C1B6CBFADE36}" type="sibTrans" cxnId="{E88ACA44-3BFD-4FBE-877C-41C0F04B929F}">
      <dgm:prSet/>
      <dgm:spPr/>
      <dgm:t>
        <a:bodyPr/>
        <a:lstStyle/>
        <a:p>
          <a:endParaRPr lang="es-PE"/>
        </a:p>
      </dgm:t>
    </dgm:pt>
    <dgm:pt modelId="{5422863D-1F4B-4F1B-95BE-7FD387BA404A}">
      <dgm:prSet/>
      <dgm:spPr/>
      <dgm:t>
        <a:bodyPr/>
        <a:lstStyle/>
        <a:p>
          <a:pPr>
            <a:buNone/>
          </a:pPr>
          <a:r>
            <a:rPr lang="es-ES"/>
            <a:t>Su estudio combina teoría y práctica, con impacto en múltiples áreas</a:t>
          </a:r>
        </a:p>
      </dgm:t>
    </dgm:pt>
    <dgm:pt modelId="{47F7AD8E-4C43-4E84-9215-11A825B44780}" type="parTrans" cxnId="{8FDD902C-BFBC-4112-85D1-81588F13508A}">
      <dgm:prSet/>
      <dgm:spPr/>
      <dgm:t>
        <a:bodyPr/>
        <a:lstStyle/>
        <a:p>
          <a:endParaRPr lang="es-PE"/>
        </a:p>
      </dgm:t>
    </dgm:pt>
    <dgm:pt modelId="{59BBE332-2195-49C8-8811-792CC1CBDCCD}" type="sibTrans" cxnId="{8FDD902C-BFBC-4112-85D1-81588F13508A}">
      <dgm:prSet/>
      <dgm:spPr/>
      <dgm:t>
        <a:bodyPr/>
        <a:lstStyle/>
        <a:p>
          <a:endParaRPr lang="es-PE"/>
        </a:p>
      </dgm:t>
    </dgm:pt>
    <dgm:pt modelId="{6E25168A-4EBC-4C3D-B626-0045E4C10AF0}">
      <dgm:prSet/>
      <dgm:spPr/>
      <dgm:t>
        <a:bodyPr/>
        <a:lstStyle/>
        <a:p>
          <a:pPr>
            <a:buNone/>
          </a:pPr>
          <a:r>
            <a:rPr lang="es-ES"/>
            <a:t>El curso abordará desde conceptos básicos hasta aplicaciones prácticas</a:t>
          </a:r>
        </a:p>
      </dgm:t>
    </dgm:pt>
    <dgm:pt modelId="{F8B8F2C4-152E-400C-A024-D561304FE04E}" type="parTrans" cxnId="{AC7DEB88-B10B-4113-B5C1-1D2186E98461}">
      <dgm:prSet/>
      <dgm:spPr/>
      <dgm:t>
        <a:bodyPr/>
        <a:lstStyle/>
        <a:p>
          <a:endParaRPr lang="es-PE"/>
        </a:p>
      </dgm:t>
    </dgm:pt>
    <dgm:pt modelId="{CCBA36BD-3B8D-40D2-931E-E7D52B4412EC}" type="sibTrans" cxnId="{AC7DEB88-B10B-4113-B5C1-1D2186E98461}">
      <dgm:prSet/>
      <dgm:spPr/>
      <dgm:t>
        <a:bodyPr/>
        <a:lstStyle/>
        <a:p>
          <a:endParaRPr lang="es-PE"/>
        </a:p>
      </dgm:t>
    </dgm:pt>
    <dgm:pt modelId="{0F56E9EC-0C1F-4499-84E3-15B8C97795C1}" type="pres">
      <dgm:prSet presAssocID="{9D00BE7E-1AD9-4269-9AC4-D73EC88BC4B2}" presName="vert0" presStyleCnt="0">
        <dgm:presLayoutVars>
          <dgm:dir/>
          <dgm:animOne val="branch"/>
          <dgm:animLvl val="lvl"/>
        </dgm:presLayoutVars>
      </dgm:prSet>
      <dgm:spPr/>
    </dgm:pt>
    <dgm:pt modelId="{8514A9B0-771C-4F7B-87D1-E17D8E48979F}" type="pres">
      <dgm:prSet presAssocID="{35E72FA7-0442-4AA8-9A04-698479E0C44E}" presName="thickLine" presStyleLbl="alignNode1" presStyleIdx="0" presStyleCnt="4"/>
      <dgm:spPr/>
    </dgm:pt>
    <dgm:pt modelId="{28BF5BAD-5489-470B-866C-FFCE44E03C3E}" type="pres">
      <dgm:prSet presAssocID="{35E72FA7-0442-4AA8-9A04-698479E0C44E}" presName="horz1" presStyleCnt="0"/>
      <dgm:spPr/>
    </dgm:pt>
    <dgm:pt modelId="{F84BC4CE-F0DC-4547-92D5-63DCC7C8ADED}" type="pres">
      <dgm:prSet presAssocID="{35E72FA7-0442-4AA8-9A04-698479E0C44E}" presName="tx1" presStyleLbl="revTx" presStyleIdx="0" presStyleCnt="4"/>
      <dgm:spPr/>
    </dgm:pt>
    <dgm:pt modelId="{A566120A-B23C-4BC5-AB6C-9A7B329974EC}" type="pres">
      <dgm:prSet presAssocID="{35E72FA7-0442-4AA8-9A04-698479E0C44E}" presName="vert1" presStyleCnt="0"/>
      <dgm:spPr/>
    </dgm:pt>
    <dgm:pt modelId="{B829C911-DB66-42F0-9737-BC9859BE54F3}" type="pres">
      <dgm:prSet presAssocID="{AF216700-9043-4D35-9B6D-4785116F0250}" presName="thickLine" presStyleLbl="alignNode1" presStyleIdx="1" presStyleCnt="4"/>
      <dgm:spPr/>
    </dgm:pt>
    <dgm:pt modelId="{894039AC-FEC9-4268-9401-3A82603C26A2}" type="pres">
      <dgm:prSet presAssocID="{AF216700-9043-4D35-9B6D-4785116F0250}" presName="horz1" presStyleCnt="0"/>
      <dgm:spPr/>
    </dgm:pt>
    <dgm:pt modelId="{F7ADB09E-7C08-469D-BDDF-999382F35601}" type="pres">
      <dgm:prSet presAssocID="{AF216700-9043-4D35-9B6D-4785116F0250}" presName="tx1" presStyleLbl="revTx" presStyleIdx="1" presStyleCnt="4"/>
      <dgm:spPr/>
    </dgm:pt>
    <dgm:pt modelId="{B856F795-E672-4683-8C40-FA664E7C4CB3}" type="pres">
      <dgm:prSet presAssocID="{AF216700-9043-4D35-9B6D-4785116F0250}" presName="vert1" presStyleCnt="0"/>
      <dgm:spPr/>
    </dgm:pt>
    <dgm:pt modelId="{BE5F887B-AA03-4043-8345-BDDD366047C3}" type="pres">
      <dgm:prSet presAssocID="{5422863D-1F4B-4F1B-95BE-7FD387BA404A}" presName="thickLine" presStyleLbl="alignNode1" presStyleIdx="2" presStyleCnt="4"/>
      <dgm:spPr/>
    </dgm:pt>
    <dgm:pt modelId="{8DAC4D06-BFB7-4C98-9EC0-FAFE01C8C412}" type="pres">
      <dgm:prSet presAssocID="{5422863D-1F4B-4F1B-95BE-7FD387BA404A}" presName="horz1" presStyleCnt="0"/>
      <dgm:spPr/>
    </dgm:pt>
    <dgm:pt modelId="{88736E76-48D5-45D2-942B-26B915C68610}" type="pres">
      <dgm:prSet presAssocID="{5422863D-1F4B-4F1B-95BE-7FD387BA404A}" presName="tx1" presStyleLbl="revTx" presStyleIdx="2" presStyleCnt="4"/>
      <dgm:spPr/>
    </dgm:pt>
    <dgm:pt modelId="{90FBA0CA-1A5A-4B33-B016-B6A998B3DCDB}" type="pres">
      <dgm:prSet presAssocID="{5422863D-1F4B-4F1B-95BE-7FD387BA404A}" presName="vert1" presStyleCnt="0"/>
      <dgm:spPr/>
    </dgm:pt>
    <dgm:pt modelId="{065833DF-1C76-457D-A45E-3D5C4FCC14BF}" type="pres">
      <dgm:prSet presAssocID="{6E25168A-4EBC-4C3D-B626-0045E4C10AF0}" presName="thickLine" presStyleLbl="alignNode1" presStyleIdx="3" presStyleCnt="4"/>
      <dgm:spPr/>
    </dgm:pt>
    <dgm:pt modelId="{0F6EC18D-8BEA-4974-8D45-278218D3F6CD}" type="pres">
      <dgm:prSet presAssocID="{6E25168A-4EBC-4C3D-B626-0045E4C10AF0}" presName="horz1" presStyleCnt="0"/>
      <dgm:spPr/>
    </dgm:pt>
    <dgm:pt modelId="{09F3168F-DA8B-44FB-9E21-66567BCC2118}" type="pres">
      <dgm:prSet presAssocID="{6E25168A-4EBC-4C3D-B626-0045E4C10AF0}" presName="tx1" presStyleLbl="revTx" presStyleIdx="3" presStyleCnt="4"/>
      <dgm:spPr/>
    </dgm:pt>
    <dgm:pt modelId="{54F7E144-D449-45BE-AC76-2E0E0CEE5ABD}" type="pres">
      <dgm:prSet presAssocID="{6E25168A-4EBC-4C3D-B626-0045E4C10AF0}" presName="vert1" presStyleCnt="0"/>
      <dgm:spPr/>
    </dgm:pt>
  </dgm:ptLst>
  <dgm:cxnLst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8FDD902C-BFBC-4112-85D1-81588F13508A}" srcId="{9D00BE7E-1AD9-4269-9AC4-D73EC88BC4B2}" destId="{5422863D-1F4B-4F1B-95BE-7FD387BA404A}" srcOrd="2" destOrd="0" parTransId="{47F7AD8E-4C43-4E84-9215-11A825B44780}" sibTransId="{59BBE332-2195-49C8-8811-792CC1CBDCCD}"/>
    <dgm:cxn modelId="{1FC19530-379B-4A28-A98D-789660C87943}" type="presOf" srcId="{9D00BE7E-1AD9-4269-9AC4-D73EC88BC4B2}" destId="{0F56E9EC-0C1F-4499-84E3-15B8C97795C1}" srcOrd="0" destOrd="0" presId="urn:microsoft.com/office/officeart/2008/layout/LinedList"/>
    <dgm:cxn modelId="{DB37F643-4C02-47C3-879E-22C9F658C292}" type="presOf" srcId="{35E72FA7-0442-4AA8-9A04-698479E0C44E}" destId="{F84BC4CE-F0DC-4547-92D5-63DCC7C8ADED}" srcOrd="0" destOrd="0" presId="urn:microsoft.com/office/officeart/2008/layout/LinedList"/>
    <dgm:cxn modelId="{E88ACA44-3BFD-4FBE-877C-41C0F04B929F}" srcId="{9D00BE7E-1AD9-4269-9AC4-D73EC88BC4B2}" destId="{AF216700-9043-4D35-9B6D-4785116F0250}" srcOrd="1" destOrd="0" parTransId="{23F42556-80CA-4E8D-B497-DFE9320E3981}" sibTransId="{D3851139-E9B9-483D-81E6-C1B6CBFADE36}"/>
    <dgm:cxn modelId="{DAE52254-DA09-4322-A8CA-7DFE19121025}" type="presOf" srcId="{5422863D-1F4B-4F1B-95BE-7FD387BA404A}" destId="{88736E76-48D5-45D2-942B-26B915C68610}" srcOrd="0" destOrd="0" presId="urn:microsoft.com/office/officeart/2008/layout/LinedList"/>
    <dgm:cxn modelId="{AC7DEB88-B10B-4113-B5C1-1D2186E98461}" srcId="{9D00BE7E-1AD9-4269-9AC4-D73EC88BC4B2}" destId="{6E25168A-4EBC-4C3D-B626-0045E4C10AF0}" srcOrd="3" destOrd="0" parTransId="{F8B8F2C4-152E-400C-A024-D561304FE04E}" sibTransId="{CCBA36BD-3B8D-40D2-931E-E7D52B4412EC}"/>
    <dgm:cxn modelId="{876BCBDA-D106-46A0-BAC2-3E11C8B22406}" type="presOf" srcId="{AF216700-9043-4D35-9B6D-4785116F0250}" destId="{F7ADB09E-7C08-469D-BDDF-999382F35601}" srcOrd="0" destOrd="0" presId="urn:microsoft.com/office/officeart/2008/layout/LinedList"/>
    <dgm:cxn modelId="{B01B34E0-EED9-4EAE-AEDF-AB5FEDCBB43D}" type="presOf" srcId="{6E25168A-4EBC-4C3D-B626-0045E4C10AF0}" destId="{09F3168F-DA8B-44FB-9E21-66567BCC2118}" srcOrd="0" destOrd="0" presId="urn:microsoft.com/office/officeart/2008/layout/LinedList"/>
    <dgm:cxn modelId="{3FC182EB-B39E-4A3B-B153-16BB68A53A60}" type="presParOf" srcId="{0F56E9EC-0C1F-4499-84E3-15B8C97795C1}" destId="{8514A9B0-771C-4F7B-87D1-E17D8E48979F}" srcOrd="0" destOrd="0" presId="urn:microsoft.com/office/officeart/2008/layout/LinedList"/>
    <dgm:cxn modelId="{E75F138B-FDC7-4505-AA1B-CAA7B674D585}" type="presParOf" srcId="{0F56E9EC-0C1F-4499-84E3-15B8C97795C1}" destId="{28BF5BAD-5489-470B-866C-FFCE44E03C3E}" srcOrd="1" destOrd="0" presId="urn:microsoft.com/office/officeart/2008/layout/LinedList"/>
    <dgm:cxn modelId="{AFB31966-02AD-4375-BD7D-4BC63D6314AB}" type="presParOf" srcId="{28BF5BAD-5489-470B-866C-FFCE44E03C3E}" destId="{F84BC4CE-F0DC-4547-92D5-63DCC7C8ADED}" srcOrd="0" destOrd="0" presId="urn:microsoft.com/office/officeart/2008/layout/LinedList"/>
    <dgm:cxn modelId="{2E83A537-0ABB-4F5D-8282-8B2723339B7E}" type="presParOf" srcId="{28BF5BAD-5489-470B-866C-FFCE44E03C3E}" destId="{A566120A-B23C-4BC5-AB6C-9A7B329974EC}" srcOrd="1" destOrd="0" presId="urn:microsoft.com/office/officeart/2008/layout/LinedList"/>
    <dgm:cxn modelId="{B1F2E58A-22AB-4AA4-8844-B005C5643AE1}" type="presParOf" srcId="{0F56E9EC-0C1F-4499-84E3-15B8C97795C1}" destId="{B829C911-DB66-42F0-9737-BC9859BE54F3}" srcOrd="2" destOrd="0" presId="urn:microsoft.com/office/officeart/2008/layout/LinedList"/>
    <dgm:cxn modelId="{5B93847B-03E7-43F9-92E8-34EB1C18EF7D}" type="presParOf" srcId="{0F56E9EC-0C1F-4499-84E3-15B8C97795C1}" destId="{894039AC-FEC9-4268-9401-3A82603C26A2}" srcOrd="3" destOrd="0" presId="urn:microsoft.com/office/officeart/2008/layout/LinedList"/>
    <dgm:cxn modelId="{51CAD623-EAAF-41FC-ABC5-ECBA6792E50C}" type="presParOf" srcId="{894039AC-FEC9-4268-9401-3A82603C26A2}" destId="{F7ADB09E-7C08-469D-BDDF-999382F35601}" srcOrd="0" destOrd="0" presId="urn:microsoft.com/office/officeart/2008/layout/LinedList"/>
    <dgm:cxn modelId="{405E660E-2E4D-48E2-8A94-9BAC58C75B49}" type="presParOf" srcId="{894039AC-FEC9-4268-9401-3A82603C26A2}" destId="{B856F795-E672-4683-8C40-FA664E7C4CB3}" srcOrd="1" destOrd="0" presId="urn:microsoft.com/office/officeart/2008/layout/LinedList"/>
    <dgm:cxn modelId="{1810584D-C7E0-4C64-9834-65D127905559}" type="presParOf" srcId="{0F56E9EC-0C1F-4499-84E3-15B8C97795C1}" destId="{BE5F887B-AA03-4043-8345-BDDD366047C3}" srcOrd="4" destOrd="0" presId="urn:microsoft.com/office/officeart/2008/layout/LinedList"/>
    <dgm:cxn modelId="{5CC6B0D4-009A-44B1-8D55-F4B57AA900DA}" type="presParOf" srcId="{0F56E9EC-0C1F-4499-84E3-15B8C97795C1}" destId="{8DAC4D06-BFB7-4C98-9EC0-FAFE01C8C412}" srcOrd="5" destOrd="0" presId="urn:microsoft.com/office/officeart/2008/layout/LinedList"/>
    <dgm:cxn modelId="{621A42AE-3E7D-4BD7-BBD3-34749D46B3F7}" type="presParOf" srcId="{8DAC4D06-BFB7-4C98-9EC0-FAFE01C8C412}" destId="{88736E76-48D5-45D2-942B-26B915C68610}" srcOrd="0" destOrd="0" presId="urn:microsoft.com/office/officeart/2008/layout/LinedList"/>
    <dgm:cxn modelId="{4534E451-3FC4-4B0E-8E72-69E29B4017D1}" type="presParOf" srcId="{8DAC4D06-BFB7-4C98-9EC0-FAFE01C8C412}" destId="{90FBA0CA-1A5A-4B33-B016-B6A998B3DCDB}" srcOrd="1" destOrd="0" presId="urn:microsoft.com/office/officeart/2008/layout/LinedList"/>
    <dgm:cxn modelId="{B2617C4A-A2A9-44DC-A298-CF447C166B55}" type="presParOf" srcId="{0F56E9EC-0C1F-4499-84E3-15B8C97795C1}" destId="{065833DF-1C76-457D-A45E-3D5C4FCC14BF}" srcOrd="6" destOrd="0" presId="urn:microsoft.com/office/officeart/2008/layout/LinedList"/>
    <dgm:cxn modelId="{0BABEA43-37C6-42E7-8D1F-402B865BA645}" type="presParOf" srcId="{0F56E9EC-0C1F-4499-84E3-15B8C97795C1}" destId="{0F6EC18D-8BEA-4974-8D45-278218D3F6CD}" srcOrd="7" destOrd="0" presId="urn:microsoft.com/office/officeart/2008/layout/LinedList"/>
    <dgm:cxn modelId="{015D1CAF-6188-484B-9E61-70EAC50A10A3}" type="presParOf" srcId="{0F6EC18D-8BEA-4974-8D45-278218D3F6CD}" destId="{09F3168F-DA8B-44FB-9E21-66567BCC2118}" srcOrd="0" destOrd="0" presId="urn:microsoft.com/office/officeart/2008/layout/LinedList"/>
    <dgm:cxn modelId="{CE00DC7E-4C42-48B5-BCA6-6EB07F6BB484}" type="presParOf" srcId="{0F6EC18D-8BEA-4974-8D45-278218D3F6CD}" destId="{54F7E144-D449-45BE-AC76-2E0E0CEE5A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ES" dirty="0"/>
            <a:t>1950: Turing plantea el "Test de Turing“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9CEDBD5C-A39A-4E53-A9AF-A3BDBBA967E0}">
      <dgm:prSet/>
      <dgm:spPr/>
      <dgm:t>
        <a:bodyPr/>
        <a:lstStyle/>
        <a:p>
          <a:r>
            <a:rPr lang="es-ES"/>
            <a:t>1956: Conferencia de Dartmouth, nacimiento formal de la IA</a:t>
          </a:r>
          <a:endParaRPr lang="es-PE"/>
        </a:p>
      </dgm:t>
    </dgm:pt>
    <dgm:pt modelId="{DE79AB99-12A5-465E-A64B-ED1EAA49FF20}" type="parTrans" cxnId="{D65DE1BF-46F2-4B75-B27C-A50784F4D89E}">
      <dgm:prSet/>
      <dgm:spPr/>
      <dgm:t>
        <a:bodyPr/>
        <a:lstStyle/>
        <a:p>
          <a:endParaRPr lang="es-PE"/>
        </a:p>
      </dgm:t>
    </dgm:pt>
    <dgm:pt modelId="{FAC0E41F-1E2E-4825-97C0-44979D96A67C}" type="sibTrans" cxnId="{D65DE1BF-46F2-4B75-B27C-A50784F4D89E}">
      <dgm:prSet/>
      <dgm:spPr/>
      <dgm:t>
        <a:bodyPr/>
        <a:lstStyle/>
        <a:p>
          <a:endParaRPr lang="es-PE"/>
        </a:p>
      </dgm:t>
    </dgm:pt>
    <dgm:pt modelId="{942B0A4F-FB9F-432F-8732-4A0B6C7D3097}">
      <dgm:prSet/>
      <dgm:spPr/>
      <dgm:t>
        <a:bodyPr/>
        <a:lstStyle/>
        <a:p>
          <a:r>
            <a:rPr lang="es-ES"/>
            <a:t>Décadas de 1970–1980: Sistemas expertos</a:t>
          </a:r>
          <a:endParaRPr lang="es-PE"/>
        </a:p>
      </dgm:t>
    </dgm:pt>
    <dgm:pt modelId="{E0711125-C91F-406D-8A6D-D57A3F50D37A}" type="parTrans" cxnId="{B4C868F2-6CD2-42F9-9D3D-C40DCF7CDBAE}">
      <dgm:prSet/>
      <dgm:spPr/>
      <dgm:t>
        <a:bodyPr/>
        <a:lstStyle/>
        <a:p>
          <a:endParaRPr lang="es-PE"/>
        </a:p>
      </dgm:t>
    </dgm:pt>
    <dgm:pt modelId="{E627D4D8-A39D-4D5B-93C1-C71A59E605F1}" type="sibTrans" cxnId="{B4C868F2-6CD2-42F9-9D3D-C40DCF7CDBAE}">
      <dgm:prSet/>
      <dgm:spPr/>
      <dgm:t>
        <a:bodyPr/>
        <a:lstStyle/>
        <a:p>
          <a:endParaRPr lang="es-PE"/>
        </a:p>
      </dgm:t>
    </dgm:pt>
    <dgm:pt modelId="{BFE99C31-69D4-467B-80EA-4F10BC8641C8}">
      <dgm:prSet/>
      <dgm:spPr/>
      <dgm:t>
        <a:bodyPr/>
        <a:lstStyle/>
        <a:p>
          <a:r>
            <a:rPr lang="es-ES"/>
            <a:t>2000 en adelante: Aprendizaje profundo, Big Data, IA en aplicaciones reales</a:t>
          </a:r>
          <a:endParaRPr lang="es-PE"/>
        </a:p>
      </dgm:t>
    </dgm:pt>
    <dgm:pt modelId="{341EDC8D-4251-4BD1-8B39-FE5534F36813}" type="parTrans" cxnId="{03443922-90CE-4D13-B0B3-5A5BD7348AD8}">
      <dgm:prSet/>
      <dgm:spPr/>
      <dgm:t>
        <a:bodyPr/>
        <a:lstStyle/>
        <a:p>
          <a:endParaRPr lang="es-PE"/>
        </a:p>
      </dgm:t>
    </dgm:pt>
    <dgm:pt modelId="{B2840265-17C1-4FC6-8EA4-444C977A5031}" type="sibTrans" cxnId="{03443922-90CE-4D13-B0B3-5A5BD7348AD8}">
      <dgm:prSet/>
      <dgm:spPr/>
      <dgm:t>
        <a:bodyPr/>
        <a:lstStyle/>
        <a:p>
          <a:endParaRPr lang="es-PE"/>
        </a:p>
      </dgm:t>
    </dgm:pt>
    <dgm:pt modelId="{287D9D8D-5C42-4231-9E10-B40CC2B21C0D}" type="pres">
      <dgm:prSet presAssocID="{9D00BE7E-1AD9-4269-9AC4-D73EC88BC4B2}" presName="Name0" presStyleCnt="0">
        <dgm:presLayoutVars>
          <dgm:dir/>
          <dgm:resizeHandles val="exact"/>
        </dgm:presLayoutVars>
      </dgm:prSet>
      <dgm:spPr/>
    </dgm:pt>
    <dgm:pt modelId="{C435A217-9362-4B7A-8712-FE1F4D8E35D1}" type="pres">
      <dgm:prSet presAssocID="{9D00BE7E-1AD9-4269-9AC4-D73EC88BC4B2}" presName="arrow" presStyleLbl="bgShp" presStyleIdx="0" presStyleCnt="1"/>
      <dgm:spPr/>
    </dgm:pt>
    <dgm:pt modelId="{C1F853FB-ACAA-400D-B40D-51587FACA895}" type="pres">
      <dgm:prSet presAssocID="{9D00BE7E-1AD9-4269-9AC4-D73EC88BC4B2}" presName="points" presStyleCnt="0"/>
      <dgm:spPr/>
    </dgm:pt>
    <dgm:pt modelId="{4D955C32-C900-4632-AB5E-A73A8BE1FD67}" type="pres">
      <dgm:prSet presAssocID="{35E72FA7-0442-4AA8-9A04-698479E0C44E}" presName="compositeA" presStyleCnt="0"/>
      <dgm:spPr/>
    </dgm:pt>
    <dgm:pt modelId="{905CC5D7-B5FC-40F4-8965-D20DE6358799}" type="pres">
      <dgm:prSet presAssocID="{35E72FA7-0442-4AA8-9A04-698479E0C44E}" presName="textA" presStyleLbl="revTx" presStyleIdx="0" presStyleCnt="4">
        <dgm:presLayoutVars>
          <dgm:bulletEnabled val="1"/>
        </dgm:presLayoutVars>
      </dgm:prSet>
      <dgm:spPr/>
    </dgm:pt>
    <dgm:pt modelId="{76070921-57EA-438C-BD01-EC958A6A20C7}" type="pres">
      <dgm:prSet presAssocID="{35E72FA7-0442-4AA8-9A04-698479E0C44E}" presName="circleA" presStyleLbl="node1" presStyleIdx="0" presStyleCnt="4"/>
      <dgm:spPr/>
    </dgm:pt>
    <dgm:pt modelId="{917B5B63-64E3-493D-A494-BAE529ED88C8}" type="pres">
      <dgm:prSet presAssocID="{35E72FA7-0442-4AA8-9A04-698479E0C44E}" presName="spaceA" presStyleCnt="0"/>
      <dgm:spPr/>
    </dgm:pt>
    <dgm:pt modelId="{E4A1D482-40FF-43F0-8A45-D383DDD933FE}" type="pres">
      <dgm:prSet presAssocID="{D16A2BB8-65A0-40A9-92AA-837EE874F2F4}" presName="space" presStyleCnt="0"/>
      <dgm:spPr/>
    </dgm:pt>
    <dgm:pt modelId="{6CC289BE-3267-4CD3-BEBB-E93B6049B118}" type="pres">
      <dgm:prSet presAssocID="{9CEDBD5C-A39A-4E53-A9AF-A3BDBBA967E0}" presName="compositeB" presStyleCnt="0"/>
      <dgm:spPr/>
    </dgm:pt>
    <dgm:pt modelId="{89F062F3-1B3F-45AC-87E4-F3891732DBFC}" type="pres">
      <dgm:prSet presAssocID="{9CEDBD5C-A39A-4E53-A9AF-A3BDBBA967E0}" presName="textB" presStyleLbl="revTx" presStyleIdx="1" presStyleCnt="4">
        <dgm:presLayoutVars>
          <dgm:bulletEnabled val="1"/>
        </dgm:presLayoutVars>
      </dgm:prSet>
      <dgm:spPr/>
    </dgm:pt>
    <dgm:pt modelId="{14D60B0F-D839-4C9A-9C78-80D62E1F96FA}" type="pres">
      <dgm:prSet presAssocID="{9CEDBD5C-A39A-4E53-A9AF-A3BDBBA967E0}" presName="circleB" presStyleLbl="node1" presStyleIdx="1" presStyleCnt="4"/>
      <dgm:spPr/>
    </dgm:pt>
    <dgm:pt modelId="{C2139E82-3D9A-4E8D-B4C8-9A695C30A666}" type="pres">
      <dgm:prSet presAssocID="{9CEDBD5C-A39A-4E53-A9AF-A3BDBBA967E0}" presName="spaceB" presStyleCnt="0"/>
      <dgm:spPr/>
    </dgm:pt>
    <dgm:pt modelId="{6EDC1BCB-2277-4FD7-831F-CA90F0347110}" type="pres">
      <dgm:prSet presAssocID="{FAC0E41F-1E2E-4825-97C0-44979D96A67C}" presName="space" presStyleCnt="0"/>
      <dgm:spPr/>
    </dgm:pt>
    <dgm:pt modelId="{AC683E9B-696A-43D3-812F-FAA1323927EC}" type="pres">
      <dgm:prSet presAssocID="{942B0A4F-FB9F-432F-8732-4A0B6C7D3097}" presName="compositeA" presStyleCnt="0"/>
      <dgm:spPr/>
    </dgm:pt>
    <dgm:pt modelId="{93180464-DF8B-4B1F-BD5F-78769EA63993}" type="pres">
      <dgm:prSet presAssocID="{942B0A4F-FB9F-432F-8732-4A0B6C7D3097}" presName="textA" presStyleLbl="revTx" presStyleIdx="2" presStyleCnt="4">
        <dgm:presLayoutVars>
          <dgm:bulletEnabled val="1"/>
        </dgm:presLayoutVars>
      </dgm:prSet>
      <dgm:spPr/>
    </dgm:pt>
    <dgm:pt modelId="{B1C2D66E-C6A3-4244-8C88-40829D819D7B}" type="pres">
      <dgm:prSet presAssocID="{942B0A4F-FB9F-432F-8732-4A0B6C7D3097}" presName="circleA" presStyleLbl="node1" presStyleIdx="2" presStyleCnt="4"/>
      <dgm:spPr/>
    </dgm:pt>
    <dgm:pt modelId="{64D08CC6-CF10-4623-8B7D-07299B63F6A1}" type="pres">
      <dgm:prSet presAssocID="{942B0A4F-FB9F-432F-8732-4A0B6C7D3097}" presName="spaceA" presStyleCnt="0"/>
      <dgm:spPr/>
    </dgm:pt>
    <dgm:pt modelId="{AFF4CCDF-138C-42D0-890E-F1AA4A95DC22}" type="pres">
      <dgm:prSet presAssocID="{E627D4D8-A39D-4D5B-93C1-C71A59E605F1}" presName="space" presStyleCnt="0"/>
      <dgm:spPr/>
    </dgm:pt>
    <dgm:pt modelId="{BA675D89-564E-49EA-B766-CD9AFF7AD92E}" type="pres">
      <dgm:prSet presAssocID="{BFE99C31-69D4-467B-80EA-4F10BC8641C8}" presName="compositeB" presStyleCnt="0"/>
      <dgm:spPr/>
    </dgm:pt>
    <dgm:pt modelId="{8EFDED69-02EE-4B79-9200-5DC8F7FB7C83}" type="pres">
      <dgm:prSet presAssocID="{BFE99C31-69D4-467B-80EA-4F10BC8641C8}" presName="textB" presStyleLbl="revTx" presStyleIdx="3" presStyleCnt="4">
        <dgm:presLayoutVars>
          <dgm:bulletEnabled val="1"/>
        </dgm:presLayoutVars>
      </dgm:prSet>
      <dgm:spPr/>
    </dgm:pt>
    <dgm:pt modelId="{07E241EE-0516-4E0F-BC92-0B42A4D05E99}" type="pres">
      <dgm:prSet presAssocID="{BFE99C31-69D4-467B-80EA-4F10BC8641C8}" presName="circleB" presStyleLbl="node1" presStyleIdx="3" presStyleCnt="4"/>
      <dgm:spPr/>
    </dgm:pt>
    <dgm:pt modelId="{A2C22D59-271E-4351-98BE-6FDE8AB5188A}" type="pres">
      <dgm:prSet presAssocID="{BFE99C31-69D4-467B-80EA-4F10BC8641C8}" presName="spaceB" presStyleCnt="0"/>
      <dgm:spPr/>
    </dgm:pt>
  </dgm:ptLst>
  <dgm:cxnLst>
    <dgm:cxn modelId="{F2560918-E45E-43CD-AB3F-203E12BEB1EC}" type="presOf" srcId="{35E72FA7-0442-4AA8-9A04-698479E0C44E}" destId="{905CC5D7-B5FC-40F4-8965-D20DE6358799}" srcOrd="0" destOrd="0" presId="urn:microsoft.com/office/officeart/2005/8/layout/hProcess11"/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A6439E1B-61A0-4AFA-BD8F-A39C6505F954}" type="presOf" srcId="{942B0A4F-FB9F-432F-8732-4A0B6C7D3097}" destId="{93180464-DF8B-4B1F-BD5F-78769EA63993}" srcOrd="0" destOrd="0" presId="urn:microsoft.com/office/officeart/2005/8/layout/hProcess11"/>
    <dgm:cxn modelId="{03443922-90CE-4D13-B0B3-5A5BD7348AD8}" srcId="{9D00BE7E-1AD9-4269-9AC4-D73EC88BC4B2}" destId="{BFE99C31-69D4-467B-80EA-4F10BC8641C8}" srcOrd="3" destOrd="0" parTransId="{341EDC8D-4251-4BD1-8B39-FE5534F36813}" sibTransId="{B2840265-17C1-4FC6-8EA4-444C977A5031}"/>
    <dgm:cxn modelId="{DCE32978-F357-4F3A-8B18-23508C749669}" type="presOf" srcId="{9CEDBD5C-A39A-4E53-A9AF-A3BDBBA967E0}" destId="{89F062F3-1B3F-45AC-87E4-F3891732DBFC}" srcOrd="0" destOrd="0" presId="urn:microsoft.com/office/officeart/2005/8/layout/hProcess11"/>
    <dgm:cxn modelId="{3F0BAD8C-7266-481B-8632-80580CEECB40}" type="presOf" srcId="{9D00BE7E-1AD9-4269-9AC4-D73EC88BC4B2}" destId="{287D9D8D-5C42-4231-9E10-B40CC2B21C0D}" srcOrd="0" destOrd="0" presId="urn:microsoft.com/office/officeart/2005/8/layout/hProcess11"/>
    <dgm:cxn modelId="{B1D203A1-2D49-4C7D-8558-B5DAD851963B}" type="presOf" srcId="{BFE99C31-69D4-467B-80EA-4F10BC8641C8}" destId="{8EFDED69-02EE-4B79-9200-5DC8F7FB7C83}" srcOrd="0" destOrd="0" presId="urn:microsoft.com/office/officeart/2005/8/layout/hProcess11"/>
    <dgm:cxn modelId="{D65DE1BF-46F2-4B75-B27C-A50784F4D89E}" srcId="{9D00BE7E-1AD9-4269-9AC4-D73EC88BC4B2}" destId="{9CEDBD5C-A39A-4E53-A9AF-A3BDBBA967E0}" srcOrd="1" destOrd="0" parTransId="{DE79AB99-12A5-465E-A64B-ED1EAA49FF20}" sibTransId="{FAC0E41F-1E2E-4825-97C0-44979D96A67C}"/>
    <dgm:cxn modelId="{B4C868F2-6CD2-42F9-9D3D-C40DCF7CDBAE}" srcId="{9D00BE7E-1AD9-4269-9AC4-D73EC88BC4B2}" destId="{942B0A4F-FB9F-432F-8732-4A0B6C7D3097}" srcOrd="2" destOrd="0" parTransId="{E0711125-C91F-406D-8A6D-D57A3F50D37A}" sibTransId="{E627D4D8-A39D-4D5B-93C1-C71A59E605F1}"/>
    <dgm:cxn modelId="{CD41D288-387B-4852-A1C0-017AFC807E70}" type="presParOf" srcId="{287D9D8D-5C42-4231-9E10-B40CC2B21C0D}" destId="{C435A217-9362-4B7A-8712-FE1F4D8E35D1}" srcOrd="0" destOrd="0" presId="urn:microsoft.com/office/officeart/2005/8/layout/hProcess11"/>
    <dgm:cxn modelId="{65ADB843-CCCE-48F8-8065-B0960F69B678}" type="presParOf" srcId="{287D9D8D-5C42-4231-9E10-B40CC2B21C0D}" destId="{C1F853FB-ACAA-400D-B40D-51587FACA895}" srcOrd="1" destOrd="0" presId="urn:microsoft.com/office/officeart/2005/8/layout/hProcess11"/>
    <dgm:cxn modelId="{532F6549-BF78-4B86-AC7A-1A6CA0CA5A52}" type="presParOf" srcId="{C1F853FB-ACAA-400D-B40D-51587FACA895}" destId="{4D955C32-C900-4632-AB5E-A73A8BE1FD67}" srcOrd="0" destOrd="0" presId="urn:microsoft.com/office/officeart/2005/8/layout/hProcess11"/>
    <dgm:cxn modelId="{1175EF1F-628B-41C2-95F2-7E6568D13CCC}" type="presParOf" srcId="{4D955C32-C900-4632-AB5E-A73A8BE1FD67}" destId="{905CC5D7-B5FC-40F4-8965-D20DE6358799}" srcOrd="0" destOrd="0" presId="urn:microsoft.com/office/officeart/2005/8/layout/hProcess11"/>
    <dgm:cxn modelId="{BF315E1A-BA3E-4B6D-B281-477E01B22B25}" type="presParOf" srcId="{4D955C32-C900-4632-AB5E-A73A8BE1FD67}" destId="{76070921-57EA-438C-BD01-EC958A6A20C7}" srcOrd="1" destOrd="0" presId="urn:microsoft.com/office/officeart/2005/8/layout/hProcess11"/>
    <dgm:cxn modelId="{5D48E6FA-BD6F-4ABF-B8B8-09329690918D}" type="presParOf" srcId="{4D955C32-C900-4632-AB5E-A73A8BE1FD67}" destId="{917B5B63-64E3-493D-A494-BAE529ED88C8}" srcOrd="2" destOrd="0" presId="urn:microsoft.com/office/officeart/2005/8/layout/hProcess11"/>
    <dgm:cxn modelId="{9021A5BA-74C2-402B-8087-923F8A58D3FB}" type="presParOf" srcId="{C1F853FB-ACAA-400D-B40D-51587FACA895}" destId="{E4A1D482-40FF-43F0-8A45-D383DDD933FE}" srcOrd="1" destOrd="0" presId="urn:microsoft.com/office/officeart/2005/8/layout/hProcess11"/>
    <dgm:cxn modelId="{01AB61DD-82A0-4946-ABB0-672ED10EE00C}" type="presParOf" srcId="{C1F853FB-ACAA-400D-B40D-51587FACA895}" destId="{6CC289BE-3267-4CD3-BEBB-E93B6049B118}" srcOrd="2" destOrd="0" presId="urn:microsoft.com/office/officeart/2005/8/layout/hProcess11"/>
    <dgm:cxn modelId="{52AD4855-759B-4B17-AE69-EFA4826E695F}" type="presParOf" srcId="{6CC289BE-3267-4CD3-BEBB-E93B6049B118}" destId="{89F062F3-1B3F-45AC-87E4-F3891732DBFC}" srcOrd="0" destOrd="0" presId="urn:microsoft.com/office/officeart/2005/8/layout/hProcess11"/>
    <dgm:cxn modelId="{8CC1E312-7A65-49EB-B348-464A5CF51B4F}" type="presParOf" srcId="{6CC289BE-3267-4CD3-BEBB-E93B6049B118}" destId="{14D60B0F-D839-4C9A-9C78-80D62E1F96FA}" srcOrd="1" destOrd="0" presId="urn:microsoft.com/office/officeart/2005/8/layout/hProcess11"/>
    <dgm:cxn modelId="{D7BD45F8-58D7-48C7-BA68-7E9EFBEC72E5}" type="presParOf" srcId="{6CC289BE-3267-4CD3-BEBB-E93B6049B118}" destId="{C2139E82-3D9A-4E8D-B4C8-9A695C30A666}" srcOrd="2" destOrd="0" presId="urn:microsoft.com/office/officeart/2005/8/layout/hProcess11"/>
    <dgm:cxn modelId="{2D20A1BD-51FC-4F47-8F13-213A875A2250}" type="presParOf" srcId="{C1F853FB-ACAA-400D-B40D-51587FACA895}" destId="{6EDC1BCB-2277-4FD7-831F-CA90F0347110}" srcOrd="3" destOrd="0" presId="urn:microsoft.com/office/officeart/2005/8/layout/hProcess11"/>
    <dgm:cxn modelId="{4B83EE2B-2868-4364-8398-2B3A2B11422E}" type="presParOf" srcId="{C1F853FB-ACAA-400D-B40D-51587FACA895}" destId="{AC683E9B-696A-43D3-812F-FAA1323927EC}" srcOrd="4" destOrd="0" presId="urn:microsoft.com/office/officeart/2005/8/layout/hProcess11"/>
    <dgm:cxn modelId="{6A9358E7-4EFD-4A38-8F27-985C7597B576}" type="presParOf" srcId="{AC683E9B-696A-43D3-812F-FAA1323927EC}" destId="{93180464-DF8B-4B1F-BD5F-78769EA63993}" srcOrd="0" destOrd="0" presId="urn:microsoft.com/office/officeart/2005/8/layout/hProcess11"/>
    <dgm:cxn modelId="{2D3D1D4D-B7CA-4927-9B10-C622FEAEE0A0}" type="presParOf" srcId="{AC683E9B-696A-43D3-812F-FAA1323927EC}" destId="{B1C2D66E-C6A3-4244-8C88-40829D819D7B}" srcOrd="1" destOrd="0" presId="urn:microsoft.com/office/officeart/2005/8/layout/hProcess11"/>
    <dgm:cxn modelId="{7A8C4995-E02E-4DF0-88AB-18A23F6405FE}" type="presParOf" srcId="{AC683E9B-696A-43D3-812F-FAA1323927EC}" destId="{64D08CC6-CF10-4623-8B7D-07299B63F6A1}" srcOrd="2" destOrd="0" presId="urn:microsoft.com/office/officeart/2005/8/layout/hProcess11"/>
    <dgm:cxn modelId="{1322D09D-9DDD-4B37-BEDD-929D2BA771F0}" type="presParOf" srcId="{C1F853FB-ACAA-400D-B40D-51587FACA895}" destId="{AFF4CCDF-138C-42D0-890E-F1AA4A95DC22}" srcOrd="5" destOrd="0" presId="urn:microsoft.com/office/officeart/2005/8/layout/hProcess11"/>
    <dgm:cxn modelId="{5D4B7FF0-4494-4C41-9CAD-B8D7288A3B0A}" type="presParOf" srcId="{C1F853FB-ACAA-400D-B40D-51587FACA895}" destId="{BA675D89-564E-49EA-B766-CD9AFF7AD92E}" srcOrd="6" destOrd="0" presId="urn:microsoft.com/office/officeart/2005/8/layout/hProcess11"/>
    <dgm:cxn modelId="{6221F011-EB51-45A9-89C2-DC5F31F52941}" type="presParOf" srcId="{BA675D89-564E-49EA-B766-CD9AFF7AD92E}" destId="{8EFDED69-02EE-4B79-9200-5DC8F7FB7C83}" srcOrd="0" destOrd="0" presId="urn:microsoft.com/office/officeart/2005/8/layout/hProcess11"/>
    <dgm:cxn modelId="{8BE790F6-F8AA-49A0-B0E3-FFFE1FCC71C1}" type="presParOf" srcId="{BA675D89-564E-49EA-B766-CD9AFF7AD92E}" destId="{07E241EE-0516-4E0F-BC92-0B42A4D05E99}" srcOrd="1" destOrd="0" presId="urn:microsoft.com/office/officeart/2005/8/layout/hProcess11"/>
    <dgm:cxn modelId="{D4990939-7C7A-46F6-B808-9467F67ED97C}" type="presParOf" srcId="{BA675D89-564E-49EA-B766-CD9AFF7AD92E}" destId="{A2C22D59-271E-4351-98BE-6FDE8AB518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ES" b="1" dirty="0"/>
            <a:t>Basado en el comportamiento humano:</a:t>
          </a:r>
          <a:r>
            <a:rPr lang="es-ES" dirty="0"/>
            <a:t> imitar la mente humana (cognitivo).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43057AC9-0353-4D48-B12B-8B2D0E32B11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/>
            <a:t>Ejemplo: Sistemas de diagnóstico médico basados en entrevistas y razonamiento experto.</a:t>
          </a:r>
        </a:p>
      </dgm:t>
    </dgm:pt>
    <dgm:pt modelId="{333BB2AC-E0BA-4C89-BD3C-DB36329C9F55}" type="parTrans" cxnId="{2BB0B5E0-A4DD-448E-A7C3-2775941C56DD}">
      <dgm:prSet/>
      <dgm:spPr/>
      <dgm:t>
        <a:bodyPr/>
        <a:lstStyle/>
        <a:p>
          <a:endParaRPr lang="es-PE"/>
        </a:p>
      </dgm:t>
    </dgm:pt>
    <dgm:pt modelId="{70B70570-0342-48C6-B7E0-DAD7115263C3}" type="sibTrans" cxnId="{2BB0B5E0-A4DD-448E-A7C3-2775941C56DD}">
      <dgm:prSet/>
      <dgm:spPr/>
      <dgm:t>
        <a:bodyPr/>
        <a:lstStyle/>
        <a:p>
          <a:endParaRPr lang="es-PE"/>
        </a:p>
      </dgm:t>
    </dgm:pt>
    <dgm:pt modelId="{035873E0-9A13-4AE4-B530-A68F2129E67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1"/>
            <a:t>Basado en la racionalidad:</a:t>
          </a:r>
          <a:r>
            <a:rPr lang="es-ES"/>
            <a:t> resolver problemas de forma óptima.</a:t>
          </a:r>
        </a:p>
      </dgm:t>
    </dgm:pt>
    <dgm:pt modelId="{B3BE1C48-4F46-42F5-9679-CA3099BBAD83}" type="parTrans" cxnId="{2ACE0DBC-35C0-4FA9-9862-26DFE3A7701D}">
      <dgm:prSet/>
      <dgm:spPr/>
      <dgm:t>
        <a:bodyPr/>
        <a:lstStyle/>
        <a:p>
          <a:endParaRPr lang="es-PE"/>
        </a:p>
      </dgm:t>
    </dgm:pt>
    <dgm:pt modelId="{4E7B6AA2-97A2-471A-BBA5-D86DFF0CC412}" type="sibTrans" cxnId="{2ACE0DBC-35C0-4FA9-9862-26DFE3A7701D}">
      <dgm:prSet/>
      <dgm:spPr/>
      <dgm:t>
        <a:bodyPr/>
        <a:lstStyle/>
        <a:p>
          <a:endParaRPr lang="es-PE"/>
        </a:p>
      </dgm:t>
    </dgm:pt>
    <dgm:pt modelId="{B315E770-6092-495E-B2E2-84EA59836A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/>
            <a:t>Ejemplo: Algoritmos de búsqueda de rutas en GPS.</a:t>
          </a:r>
        </a:p>
      </dgm:t>
    </dgm:pt>
    <dgm:pt modelId="{17C8401E-1B2C-4FE2-975D-EAF51A8C02EF}" type="parTrans" cxnId="{5C25B0B2-8A7F-45B8-8328-9029BB76A3A5}">
      <dgm:prSet/>
      <dgm:spPr/>
      <dgm:t>
        <a:bodyPr/>
        <a:lstStyle/>
        <a:p>
          <a:endParaRPr lang="es-PE"/>
        </a:p>
      </dgm:t>
    </dgm:pt>
    <dgm:pt modelId="{C60B6890-5A89-47AC-B255-7F604CA83CE6}" type="sibTrans" cxnId="{5C25B0B2-8A7F-45B8-8328-9029BB76A3A5}">
      <dgm:prSet/>
      <dgm:spPr/>
      <dgm:t>
        <a:bodyPr/>
        <a:lstStyle/>
        <a:p>
          <a:endParaRPr lang="es-PE"/>
        </a:p>
      </dgm:t>
    </dgm:pt>
    <dgm:pt modelId="{FFD37F6B-B3AB-4954-855D-072BE33BE0F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1"/>
            <a:t>Simbólica:</a:t>
          </a:r>
          <a:r>
            <a:rPr lang="es-ES"/>
            <a:t> uso de reglas y lógica explícita.</a:t>
          </a:r>
        </a:p>
      </dgm:t>
    </dgm:pt>
    <dgm:pt modelId="{BE48AC73-3FF7-43FE-9717-C49E1AC4F7C6}" type="parTrans" cxnId="{676C7344-1068-468B-B63A-6326EE6FA4B8}">
      <dgm:prSet/>
      <dgm:spPr/>
      <dgm:t>
        <a:bodyPr/>
        <a:lstStyle/>
        <a:p>
          <a:endParaRPr lang="es-PE"/>
        </a:p>
      </dgm:t>
    </dgm:pt>
    <dgm:pt modelId="{4A0F1749-4DE1-4DE4-9196-334CA9A42D31}" type="sibTrans" cxnId="{676C7344-1068-468B-B63A-6326EE6FA4B8}">
      <dgm:prSet/>
      <dgm:spPr/>
      <dgm:t>
        <a:bodyPr/>
        <a:lstStyle/>
        <a:p>
          <a:endParaRPr lang="es-PE"/>
        </a:p>
      </dgm:t>
    </dgm:pt>
    <dgm:pt modelId="{37428BA8-646D-4163-8AD2-E404537B26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/>
            <a:t>Ejemplo: Sistemas expertos como MYCIN.</a:t>
          </a:r>
        </a:p>
      </dgm:t>
    </dgm:pt>
    <dgm:pt modelId="{F01E51CC-DD4D-410C-A899-99E07A2E00DE}" type="parTrans" cxnId="{0BA0F006-E824-4CC3-B2D9-CDF806D20C4A}">
      <dgm:prSet/>
      <dgm:spPr/>
      <dgm:t>
        <a:bodyPr/>
        <a:lstStyle/>
        <a:p>
          <a:endParaRPr lang="es-PE"/>
        </a:p>
      </dgm:t>
    </dgm:pt>
    <dgm:pt modelId="{EB418615-CEA2-4361-91FD-CBFEDFA7A45D}" type="sibTrans" cxnId="{0BA0F006-E824-4CC3-B2D9-CDF806D20C4A}">
      <dgm:prSet/>
      <dgm:spPr/>
      <dgm:t>
        <a:bodyPr/>
        <a:lstStyle/>
        <a:p>
          <a:endParaRPr lang="es-PE"/>
        </a:p>
      </dgm:t>
    </dgm:pt>
    <dgm:pt modelId="{2553D5ED-1EA4-4CC7-831D-14CA0B456F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b="1"/>
            <a:t>Conexionista:</a:t>
          </a:r>
          <a:r>
            <a:rPr lang="es-ES"/>
            <a:t> uso de redes neuronales y aprendizaje profundo.</a:t>
          </a:r>
        </a:p>
      </dgm:t>
    </dgm:pt>
    <dgm:pt modelId="{ABFCFEC1-953F-4DBA-AA78-FE27C5DA2FBB}" type="parTrans" cxnId="{0EEA13FB-AFBD-4B8F-BA86-E6049493B4D9}">
      <dgm:prSet/>
      <dgm:spPr/>
      <dgm:t>
        <a:bodyPr/>
        <a:lstStyle/>
        <a:p>
          <a:endParaRPr lang="es-PE"/>
        </a:p>
      </dgm:t>
    </dgm:pt>
    <dgm:pt modelId="{AB94BD24-081E-4A7F-8408-789BBFA81B6E}" type="sibTrans" cxnId="{0EEA13FB-AFBD-4B8F-BA86-E6049493B4D9}">
      <dgm:prSet/>
      <dgm:spPr/>
      <dgm:t>
        <a:bodyPr/>
        <a:lstStyle/>
        <a:p>
          <a:endParaRPr lang="es-PE"/>
        </a:p>
      </dgm:t>
    </dgm:pt>
    <dgm:pt modelId="{DF20B9B2-A83D-4112-B707-3829ADD89EF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/>
            <a:t>Ejemplo: Reconocimiento de imágenes con CNN (redes convolucionales).</a:t>
          </a:r>
        </a:p>
      </dgm:t>
    </dgm:pt>
    <dgm:pt modelId="{456FADD9-43EB-4C17-BE98-0E997DD85B16}" type="parTrans" cxnId="{A731C49C-7159-48E3-AC8A-F2186F7CA7FA}">
      <dgm:prSet/>
      <dgm:spPr/>
      <dgm:t>
        <a:bodyPr/>
        <a:lstStyle/>
        <a:p>
          <a:endParaRPr lang="es-PE"/>
        </a:p>
      </dgm:t>
    </dgm:pt>
    <dgm:pt modelId="{1C888927-6160-4177-ABBE-D5747A7DBBCE}" type="sibTrans" cxnId="{A731C49C-7159-48E3-AC8A-F2186F7CA7FA}">
      <dgm:prSet/>
      <dgm:spPr/>
      <dgm:t>
        <a:bodyPr/>
        <a:lstStyle/>
        <a:p>
          <a:endParaRPr lang="es-PE"/>
        </a:p>
      </dgm:t>
    </dgm:pt>
    <dgm:pt modelId="{3E49B641-BBD5-4A53-BB22-632A3333E562}" type="pres">
      <dgm:prSet presAssocID="{9D00BE7E-1AD9-4269-9AC4-D73EC88BC4B2}" presName="linear" presStyleCnt="0">
        <dgm:presLayoutVars>
          <dgm:animLvl val="lvl"/>
          <dgm:resizeHandles val="exact"/>
        </dgm:presLayoutVars>
      </dgm:prSet>
      <dgm:spPr/>
    </dgm:pt>
    <dgm:pt modelId="{85558D90-DBFA-4225-9585-EEE0FBAF5D64}" type="pres">
      <dgm:prSet presAssocID="{35E72FA7-0442-4AA8-9A04-698479E0C4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245DB9-A7FD-4C1C-88FA-66B9E4E139F2}" type="pres">
      <dgm:prSet presAssocID="{35E72FA7-0442-4AA8-9A04-698479E0C44E}" presName="childText" presStyleLbl="revTx" presStyleIdx="0" presStyleCnt="4">
        <dgm:presLayoutVars>
          <dgm:bulletEnabled val="1"/>
        </dgm:presLayoutVars>
      </dgm:prSet>
      <dgm:spPr/>
    </dgm:pt>
    <dgm:pt modelId="{95CB0E06-8738-42BB-814D-0AEAD0C26A9C}" type="pres">
      <dgm:prSet presAssocID="{035873E0-9A13-4AE4-B530-A68F2129E67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32CFB9-E108-4AD2-A784-2FB2EA85C8A8}" type="pres">
      <dgm:prSet presAssocID="{035873E0-9A13-4AE4-B530-A68F2129E679}" presName="childText" presStyleLbl="revTx" presStyleIdx="1" presStyleCnt="4">
        <dgm:presLayoutVars>
          <dgm:bulletEnabled val="1"/>
        </dgm:presLayoutVars>
      </dgm:prSet>
      <dgm:spPr/>
    </dgm:pt>
    <dgm:pt modelId="{BF2ED870-5E87-4190-B9B1-B3D8C361057C}" type="pres">
      <dgm:prSet presAssocID="{FFD37F6B-B3AB-4954-855D-072BE33BE0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2B5F4F-B993-4168-867C-3FFA0BCB4BD5}" type="pres">
      <dgm:prSet presAssocID="{FFD37F6B-B3AB-4954-855D-072BE33BE0FE}" presName="childText" presStyleLbl="revTx" presStyleIdx="2" presStyleCnt="4">
        <dgm:presLayoutVars>
          <dgm:bulletEnabled val="1"/>
        </dgm:presLayoutVars>
      </dgm:prSet>
      <dgm:spPr/>
    </dgm:pt>
    <dgm:pt modelId="{8688F1FA-DF2B-4BBC-9D23-529F8AA62E90}" type="pres">
      <dgm:prSet presAssocID="{2553D5ED-1EA4-4CC7-831D-14CA0B456F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8FF92DA-0A90-47F2-9AD3-413145A478EA}" type="pres">
      <dgm:prSet presAssocID="{2553D5ED-1EA4-4CC7-831D-14CA0B456FD4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AC5E902-4492-486C-9F79-41CEE7CD249C}" type="presOf" srcId="{FFD37F6B-B3AB-4954-855D-072BE33BE0FE}" destId="{BF2ED870-5E87-4190-B9B1-B3D8C361057C}" srcOrd="0" destOrd="0" presId="urn:microsoft.com/office/officeart/2005/8/layout/vList2"/>
    <dgm:cxn modelId="{0BA0F006-E824-4CC3-B2D9-CDF806D20C4A}" srcId="{FFD37F6B-B3AB-4954-855D-072BE33BE0FE}" destId="{37428BA8-646D-4163-8AD2-E404537B26D9}" srcOrd="0" destOrd="0" parTransId="{F01E51CC-DD4D-410C-A899-99E07A2E00DE}" sibTransId="{EB418615-CEA2-4361-91FD-CBFEDFA7A45D}"/>
    <dgm:cxn modelId="{90B81313-292B-49D8-8152-BC74811637B6}" type="presOf" srcId="{37428BA8-646D-4163-8AD2-E404537B26D9}" destId="{952B5F4F-B993-4168-867C-3FFA0BCB4BD5}" srcOrd="0" destOrd="0" presId="urn:microsoft.com/office/officeart/2005/8/layout/vList2"/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58946420-CD39-4DCC-AEC9-8876B3A3BC60}" type="presOf" srcId="{9D00BE7E-1AD9-4269-9AC4-D73EC88BC4B2}" destId="{3E49B641-BBD5-4A53-BB22-632A3333E562}" srcOrd="0" destOrd="0" presId="urn:microsoft.com/office/officeart/2005/8/layout/vList2"/>
    <dgm:cxn modelId="{D165AB33-A23E-481B-85FF-91FA22AC1293}" type="presOf" srcId="{DF20B9B2-A83D-4112-B707-3829ADD89EF6}" destId="{F8FF92DA-0A90-47F2-9AD3-413145A478EA}" srcOrd="0" destOrd="0" presId="urn:microsoft.com/office/officeart/2005/8/layout/vList2"/>
    <dgm:cxn modelId="{676C7344-1068-468B-B63A-6326EE6FA4B8}" srcId="{9D00BE7E-1AD9-4269-9AC4-D73EC88BC4B2}" destId="{FFD37F6B-B3AB-4954-855D-072BE33BE0FE}" srcOrd="2" destOrd="0" parTransId="{BE48AC73-3FF7-43FE-9717-C49E1AC4F7C6}" sibTransId="{4A0F1749-4DE1-4DE4-9196-334CA9A42D31}"/>
    <dgm:cxn modelId="{00E7934E-4E12-4DEC-9B8E-BD7BA58CA2FA}" type="presOf" srcId="{43057AC9-0353-4D48-B12B-8B2D0E32B112}" destId="{38245DB9-A7FD-4C1C-88FA-66B9E4E139F2}" srcOrd="0" destOrd="0" presId="urn:microsoft.com/office/officeart/2005/8/layout/vList2"/>
    <dgm:cxn modelId="{4B3C159B-1BC3-444B-ABB5-F608303A274C}" type="presOf" srcId="{2553D5ED-1EA4-4CC7-831D-14CA0B456FD4}" destId="{8688F1FA-DF2B-4BBC-9D23-529F8AA62E90}" srcOrd="0" destOrd="0" presId="urn:microsoft.com/office/officeart/2005/8/layout/vList2"/>
    <dgm:cxn modelId="{A731C49C-7159-48E3-AC8A-F2186F7CA7FA}" srcId="{2553D5ED-1EA4-4CC7-831D-14CA0B456FD4}" destId="{DF20B9B2-A83D-4112-B707-3829ADD89EF6}" srcOrd="0" destOrd="0" parTransId="{456FADD9-43EB-4C17-BE98-0E997DD85B16}" sibTransId="{1C888927-6160-4177-ABBE-D5747A7DBBCE}"/>
    <dgm:cxn modelId="{71FF17A4-FA86-433A-8798-1847D3F8D78E}" type="presOf" srcId="{B315E770-6092-495E-B2E2-84EA59836A86}" destId="{7A32CFB9-E108-4AD2-A784-2FB2EA85C8A8}" srcOrd="0" destOrd="0" presId="urn:microsoft.com/office/officeart/2005/8/layout/vList2"/>
    <dgm:cxn modelId="{5C25B0B2-8A7F-45B8-8328-9029BB76A3A5}" srcId="{035873E0-9A13-4AE4-B530-A68F2129E679}" destId="{B315E770-6092-495E-B2E2-84EA59836A86}" srcOrd="0" destOrd="0" parTransId="{17C8401E-1B2C-4FE2-975D-EAF51A8C02EF}" sibTransId="{C60B6890-5A89-47AC-B255-7F604CA83CE6}"/>
    <dgm:cxn modelId="{294EA3B7-4BF2-43D6-843B-4360F69B30BF}" type="presOf" srcId="{35E72FA7-0442-4AA8-9A04-698479E0C44E}" destId="{85558D90-DBFA-4225-9585-EEE0FBAF5D64}" srcOrd="0" destOrd="0" presId="urn:microsoft.com/office/officeart/2005/8/layout/vList2"/>
    <dgm:cxn modelId="{2ACE0DBC-35C0-4FA9-9862-26DFE3A7701D}" srcId="{9D00BE7E-1AD9-4269-9AC4-D73EC88BC4B2}" destId="{035873E0-9A13-4AE4-B530-A68F2129E679}" srcOrd="1" destOrd="0" parTransId="{B3BE1C48-4F46-42F5-9679-CA3099BBAD83}" sibTransId="{4E7B6AA2-97A2-471A-BBA5-D86DFF0CC412}"/>
    <dgm:cxn modelId="{2BB0B5E0-A4DD-448E-A7C3-2775941C56DD}" srcId="{35E72FA7-0442-4AA8-9A04-698479E0C44E}" destId="{43057AC9-0353-4D48-B12B-8B2D0E32B112}" srcOrd="0" destOrd="0" parTransId="{333BB2AC-E0BA-4C89-BD3C-DB36329C9F55}" sibTransId="{70B70570-0342-48C6-B7E0-DAD7115263C3}"/>
    <dgm:cxn modelId="{4905E0E6-1E3B-43FF-A08D-36C8E64CC8AF}" type="presOf" srcId="{035873E0-9A13-4AE4-B530-A68F2129E679}" destId="{95CB0E06-8738-42BB-814D-0AEAD0C26A9C}" srcOrd="0" destOrd="0" presId="urn:microsoft.com/office/officeart/2005/8/layout/vList2"/>
    <dgm:cxn modelId="{0EEA13FB-AFBD-4B8F-BA86-E6049493B4D9}" srcId="{9D00BE7E-1AD9-4269-9AC4-D73EC88BC4B2}" destId="{2553D5ED-1EA4-4CC7-831D-14CA0B456FD4}" srcOrd="3" destOrd="0" parTransId="{ABFCFEC1-953F-4DBA-AA78-FE27C5DA2FBB}" sibTransId="{AB94BD24-081E-4A7F-8408-789BBFA81B6E}"/>
    <dgm:cxn modelId="{E4A066C3-1FEC-432B-BAED-0E53DB45293E}" type="presParOf" srcId="{3E49B641-BBD5-4A53-BB22-632A3333E562}" destId="{85558D90-DBFA-4225-9585-EEE0FBAF5D64}" srcOrd="0" destOrd="0" presId="urn:microsoft.com/office/officeart/2005/8/layout/vList2"/>
    <dgm:cxn modelId="{E4FC7445-B94A-47CE-9D0B-F1694684F786}" type="presParOf" srcId="{3E49B641-BBD5-4A53-BB22-632A3333E562}" destId="{38245DB9-A7FD-4C1C-88FA-66B9E4E139F2}" srcOrd="1" destOrd="0" presId="urn:microsoft.com/office/officeart/2005/8/layout/vList2"/>
    <dgm:cxn modelId="{4CA363DA-5740-4CBE-9723-C1E063C570BD}" type="presParOf" srcId="{3E49B641-BBD5-4A53-BB22-632A3333E562}" destId="{95CB0E06-8738-42BB-814D-0AEAD0C26A9C}" srcOrd="2" destOrd="0" presId="urn:microsoft.com/office/officeart/2005/8/layout/vList2"/>
    <dgm:cxn modelId="{510FE438-6559-492C-9535-D08D66AF4C84}" type="presParOf" srcId="{3E49B641-BBD5-4A53-BB22-632A3333E562}" destId="{7A32CFB9-E108-4AD2-A784-2FB2EA85C8A8}" srcOrd="3" destOrd="0" presId="urn:microsoft.com/office/officeart/2005/8/layout/vList2"/>
    <dgm:cxn modelId="{34203727-11FB-4A12-97A8-A00D4AB1E9D3}" type="presParOf" srcId="{3E49B641-BBD5-4A53-BB22-632A3333E562}" destId="{BF2ED870-5E87-4190-B9B1-B3D8C361057C}" srcOrd="4" destOrd="0" presId="urn:microsoft.com/office/officeart/2005/8/layout/vList2"/>
    <dgm:cxn modelId="{67434307-5BAA-4D96-BD57-1F08CFFB36BC}" type="presParOf" srcId="{3E49B641-BBD5-4A53-BB22-632A3333E562}" destId="{952B5F4F-B993-4168-867C-3FFA0BCB4BD5}" srcOrd="5" destOrd="0" presId="urn:microsoft.com/office/officeart/2005/8/layout/vList2"/>
    <dgm:cxn modelId="{E022D04A-157E-491C-8C79-03A503FFBF15}" type="presParOf" srcId="{3E49B641-BBD5-4A53-BB22-632A3333E562}" destId="{8688F1FA-DF2B-4BBC-9D23-529F8AA62E90}" srcOrd="6" destOrd="0" presId="urn:microsoft.com/office/officeart/2005/8/layout/vList2"/>
    <dgm:cxn modelId="{FD490E63-442E-4B6C-B247-47DABA2F72CB}" type="presParOf" srcId="{3E49B641-BBD5-4A53-BB22-632A3333E562}" destId="{F8FF92DA-0A90-47F2-9AD3-413145A478E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PE" b="1" dirty="0"/>
            <a:t>Aprendizaje automático (Machine </a:t>
          </a:r>
          <a:r>
            <a:rPr lang="es-PE" b="1" dirty="0" err="1"/>
            <a:t>Learning</a:t>
          </a:r>
          <a:r>
            <a:rPr lang="es-PE" b="1" dirty="0"/>
            <a:t>)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FFB75CFF-1C7F-44AE-9E81-F9AD698B6B88}">
      <dgm:prSet/>
      <dgm:spPr/>
      <dgm:t>
        <a:bodyPr/>
        <a:lstStyle/>
        <a:p>
          <a:pPr>
            <a:buNone/>
          </a:pPr>
          <a:r>
            <a:rPr lang="es-ES" b="1"/>
            <a:t>Procesamiento de lenguaje natural (PLN)</a:t>
          </a:r>
          <a:endParaRPr lang="es-ES"/>
        </a:p>
      </dgm:t>
    </dgm:pt>
    <dgm:pt modelId="{7065C15F-BCAC-472F-9978-DB3609746D87}" type="parTrans" cxnId="{167B308F-CA56-480F-8968-4B98F3FD904A}">
      <dgm:prSet/>
      <dgm:spPr/>
      <dgm:t>
        <a:bodyPr/>
        <a:lstStyle/>
        <a:p>
          <a:endParaRPr lang="es-PE"/>
        </a:p>
      </dgm:t>
    </dgm:pt>
    <dgm:pt modelId="{DE847329-484D-45EA-A363-E036E317E8F2}" type="sibTrans" cxnId="{167B308F-CA56-480F-8968-4B98F3FD904A}">
      <dgm:prSet/>
      <dgm:spPr/>
      <dgm:t>
        <a:bodyPr/>
        <a:lstStyle/>
        <a:p>
          <a:endParaRPr lang="es-PE"/>
        </a:p>
      </dgm:t>
    </dgm:pt>
    <dgm:pt modelId="{8158DE7A-B1EF-43CB-AA0E-BC9F5316DFBD}">
      <dgm:prSet/>
      <dgm:spPr/>
      <dgm:t>
        <a:bodyPr/>
        <a:lstStyle/>
        <a:p>
          <a:pPr>
            <a:buNone/>
          </a:pPr>
          <a:r>
            <a:rPr lang="es-PE" b="1"/>
            <a:t>Visión por computadora</a:t>
          </a:r>
          <a:endParaRPr lang="es-PE"/>
        </a:p>
      </dgm:t>
    </dgm:pt>
    <dgm:pt modelId="{8AEC8ACF-0696-4EE2-9AD7-050F6741504E}" type="parTrans" cxnId="{F7FAD900-DF19-4289-8A15-37DE32009750}">
      <dgm:prSet/>
      <dgm:spPr/>
      <dgm:t>
        <a:bodyPr/>
        <a:lstStyle/>
        <a:p>
          <a:endParaRPr lang="es-PE"/>
        </a:p>
      </dgm:t>
    </dgm:pt>
    <dgm:pt modelId="{7DE48961-18C3-499F-B4B8-09A5FEB894CC}" type="sibTrans" cxnId="{F7FAD900-DF19-4289-8A15-37DE32009750}">
      <dgm:prSet/>
      <dgm:spPr/>
      <dgm:t>
        <a:bodyPr/>
        <a:lstStyle/>
        <a:p>
          <a:endParaRPr lang="es-PE"/>
        </a:p>
      </dgm:t>
    </dgm:pt>
    <dgm:pt modelId="{B08C14FD-E94E-4D90-9A89-1FA46BBA0EA4}">
      <dgm:prSet/>
      <dgm:spPr/>
      <dgm:t>
        <a:bodyPr/>
        <a:lstStyle/>
        <a:p>
          <a:pPr>
            <a:buNone/>
          </a:pPr>
          <a:r>
            <a:rPr lang="es-PE" b="1" dirty="0"/>
            <a:t>Robótica</a:t>
          </a:r>
          <a:endParaRPr lang="es-PE" dirty="0"/>
        </a:p>
      </dgm:t>
    </dgm:pt>
    <dgm:pt modelId="{EB51888B-CFA4-454F-BCCB-FE70E40E1E7A}" type="parTrans" cxnId="{7513BEB0-DF76-4C7C-93B8-59287DEF9736}">
      <dgm:prSet/>
      <dgm:spPr/>
      <dgm:t>
        <a:bodyPr/>
        <a:lstStyle/>
        <a:p>
          <a:endParaRPr lang="es-PE"/>
        </a:p>
      </dgm:t>
    </dgm:pt>
    <dgm:pt modelId="{506FFC37-3016-4B74-93E3-6A4B150AB62D}" type="sibTrans" cxnId="{7513BEB0-DF76-4C7C-93B8-59287DEF9736}">
      <dgm:prSet/>
      <dgm:spPr/>
      <dgm:t>
        <a:bodyPr/>
        <a:lstStyle/>
        <a:p>
          <a:endParaRPr lang="es-PE"/>
        </a:p>
      </dgm:t>
    </dgm:pt>
    <dgm:pt modelId="{7C8984CE-6552-41C7-A0BA-F4AA6113E9FA}">
      <dgm:prSet/>
      <dgm:spPr/>
      <dgm:t>
        <a:bodyPr/>
        <a:lstStyle/>
        <a:p>
          <a:pPr>
            <a:buNone/>
          </a:pPr>
          <a:r>
            <a:rPr lang="es-PE" b="1"/>
            <a:t>Sistemas expertos</a:t>
          </a:r>
          <a:endParaRPr lang="es-PE"/>
        </a:p>
      </dgm:t>
    </dgm:pt>
    <dgm:pt modelId="{E18EBE70-9A69-48FF-918D-A83031D801BC}" type="parTrans" cxnId="{08724047-9EE1-4296-ADEC-3E08B0F208DA}">
      <dgm:prSet/>
      <dgm:spPr/>
      <dgm:t>
        <a:bodyPr/>
        <a:lstStyle/>
        <a:p>
          <a:endParaRPr lang="es-PE"/>
        </a:p>
      </dgm:t>
    </dgm:pt>
    <dgm:pt modelId="{8020C5FF-4D33-40D0-A923-3E41F7A2F78E}" type="sibTrans" cxnId="{08724047-9EE1-4296-ADEC-3E08B0F208DA}">
      <dgm:prSet/>
      <dgm:spPr/>
      <dgm:t>
        <a:bodyPr/>
        <a:lstStyle/>
        <a:p>
          <a:endParaRPr lang="es-PE"/>
        </a:p>
      </dgm:t>
    </dgm:pt>
    <dgm:pt modelId="{9B573383-E87D-4AAC-B220-D14C553F805F}">
      <dgm:prSet/>
      <dgm:spPr/>
      <dgm:t>
        <a:bodyPr/>
        <a:lstStyle/>
        <a:p>
          <a:pPr>
            <a:buNone/>
          </a:pPr>
          <a:r>
            <a:rPr lang="es-PE" b="1" dirty="0"/>
            <a:t>Razonamiento automatizado</a:t>
          </a:r>
          <a:endParaRPr lang="es-PE" dirty="0"/>
        </a:p>
      </dgm:t>
    </dgm:pt>
    <dgm:pt modelId="{A5354CD4-4E7F-49FA-B111-885246480D31}" type="parTrans" cxnId="{9F2FDD1D-BFE2-4DD8-B7BE-16B89486916C}">
      <dgm:prSet/>
      <dgm:spPr/>
      <dgm:t>
        <a:bodyPr/>
        <a:lstStyle/>
        <a:p>
          <a:endParaRPr lang="es-PE"/>
        </a:p>
      </dgm:t>
    </dgm:pt>
    <dgm:pt modelId="{EB377886-88D6-40AF-A70B-268C5E98F6A5}" type="sibTrans" cxnId="{9F2FDD1D-BFE2-4DD8-B7BE-16B89486916C}">
      <dgm:prSet/>
      <dgm:spPr/>
      <dgm:t>
        <a:bodyPr/>
        <a:lstStyle/>
        <a:p>
          <a:endParaRPr lang="es-PE"/>
        </a:p>
      </dgm:t>
    </dgm:pt>
    <dgm:pt modelId="{F6C7838B-B981-4129-99CF-BA42535D3DAD}">
      <dgm:prSet/>
      <dgm:spPr/>
      <dgm:t>
        <a:bodyPr/>
        <a:lstStyle/>
        <a:p>
          <a:pPr>
            <a:buNone/>
          </a:pPr>
          <a:r>
            <a:rPr lang="es-PE" dirty="0" err="1"/>
            <a:t>Metaheuristicas</a:t>
          </a:r>
          <a:endParaRPr lang="es-PE" dirty="0"/>
        </a:p>
      </dgm:t>
    </dgm:pt>
    <dgm:pt modelId="{42175ACA-BB2E-4844-8427-D81CC88DD63D}" type="parTrans" cxnId="{0A6EB703-1B43-4061-AFB2-A9899628C0E8}">
      <dgm:prSet/>
      <dgm:spPr/>
      <dgm:t>
        <a:bodyPr/>
        <a:lstStyle/>
        <a:p>
          <a:endParaRPr lang="es-PE"/>
        </a:p>
      </dgm:t>
    </dgm:pt>
    <dgm:pt modelId="{CE879AEC-C7C4-4BDE-A5B1-2E37B8DFB601}" type="sibTrans" cxnId="{0A6EB703-1B43-4061-AFB2-A9899628C0E8}">
      <dgm:prSet/>
      <dgm:spPr/>
      <dgm:t>
        <a:bodyPr/>
        <a:lstStyle/>
        <a:p>
          <a:endParaRPr lang="es-PE"/>
        </a:p>
      </dgm:t>
    </dgm:pt>
    <dgm:pt modelId="{F38B8A64-A288-4A47-B225-504181886A93}" type="pres">
      <dgm:prSet presAssocID="{9D00BE7E-1AD9-4269-9AC4-D73EC88BC4B2}" presName="diagram" presStyleCnt="0">
        <dgm:presLayoutVars>
          <dgm:dir/>
          <dgm:resizeHandles val="exact"/>
        </dgm:presLayoutVars>
      </dgm:prSet>
      <dgm:spPr/>
    </dgm:pt>
    <dgm:pt modelId="{19040BBA-BA6B-4750-A910-5844F6176989}" type="pres">
      <dgm:prSet presAssocID="{35E72FA7-0442-4AA8-9A04-698479E0C44E}" presName="node" presStyleLbl="node1" presStyleIdx="0" presStyleCnt="7">
        <dgm:presLayoutVars>
          <dgm:bulletEnabled val="1"/>
        </dgm:presLayoutVars>
      </dgm:prSet>
      <dgm:spPr/>
    </dgm:pt>
    <dgm:pt modelId="{C026CB09-E60A-4558-8F08-DD037A34927E}" type="pres">
      <dgm:prSet presAssocID="{D16A2BB8-65A0-40A9-92AA-837EE874F2F4}" presName="sibTrans" presStyleCnt="0"/>
      <dgm:spPr/>
    </dgm:pt>
    <dgm:pt modelId="{165445E5-4CDB-43D4-8A72-76DBE5D70FAB}" type="pres">
      <dgm:prSet presAssocID="{FFB75CFF-1C7F-44AE-9E81-F9AD698B6B88}" presName="node" presStyleLbl="node1" presStyleIdx="1" presStyleCnt="7">
        <dgm:presLayoutVars>
          <dgm:bulletEnabled val="1"/>
        </dgm:presLayoutVars>
      </dgm:prSet>
      <dgm:spPr/>
    </dgm:pt>
    <dgm:pt modelId="{D6F4B32B-69F9-4FCE-A57F-52B4B861E052}" type="pres">
      <dgm:prSet presAssocID="{DE847329-484D-45EA-A363-E036E317E8F2}" presName="sibTrans" presStyleCnt="0"/>
      <dgm:spPr/>
    </dgm:pt>
    <dgm:pt modelId="{5A90E0D7-68A3-468A-B2F7-1DC7213C635D}" type="pres">
      <dgm:prSet presAssocID="{8158DE7A-B1EF-43CB-AA0E-BC9F5316DFBD}" presName="node" presStyleLbl="node1" presStyleIdx="2" presStyleCnt="7">
        <dgm:presLayoutVars>
          <dgm:bulletEnabled val="1"/>
        </dgm:presLayoutVars>
      </dgm:prSet>
      <dgm:spPr/>
    </dgm:pt>
    <dgm:pt modelId="{57B074E2-F848-487F-9656-60533FE04999}" type="pres">
      <dgm:prSet presAssocID="{7DE48961-18C3-499F-B4B8-09A5FEB894CC}" presName="sibTrans" presStyleCnt="0"/>
      <dgm:spPr/>
    </dgm:pt>
    <dgm:pt modelId="{CFF3F016-5080-40F8-B02D-9543074FC79F}" type="pres">
      <dgm:prSet presAssocID="{B08C14FD-E94E-4D90-9A89-1FA46BBA0EA4}" presName="node" presStyleLbl="node1" presStyleIdx="3" presStyleCnt="7">
        <dgm:presLayoutVars>
          <dgm:bulletEnabled val="1"/>
        </dgm:presLayoutVars>
      </dgm:prSet>
      <dgm:spPr/>
    </dgm:pt>
    <dgm:pt modelId="{C303DB67-8D1B-4076-8E67-B39666EB1CD3}" type="pres">
      <dgm:prSet presAssocID="{506FFC37-3016-4B74-93E3-6A4B150AB62D}" presName="sibTrans" presStyleCnt="0"/>
      <dgm:spPr/>
    </dgm:pt>
    <dgm:pt modelId="{7CF609CD-7C5D-49B9-87DC-F974C4C0E503}" type="pres">
      <dgm:prSet presAssocID="{7C8984CE-6552-41C7-A0BA-F4AA6113E9FA}" presName="node" presStyleLbl="node1" presStyleIdx="4" presStyleCnt="7">
        <dgm:presLayoutVars>
          <dgm:bulletEnabled val="1"/>
        </dgm:presLayoutVars>
      </dgm:prSet>
      <dgm:spPr/>
    </dgm:pt>
    <dgm:pt modelId="{EE18DC46-52EB-44FF-98F2-B0E988D1D0D8}" type="pres">
      <dgm:prSet presAssocID="{8020C5FF-4D33-40D0-A923-3E41F7A2F78E}" presName="sibTrans" presStyleCnt="0"/>
      <dgm:spPr/>
    </dgm:pt>
    <dgm:pt modelId="{102D9C48-F19A-4F2E-925C-FA120797FA84}" type="pres">
      <dgm:prSet presAssocID="{9B573383-E87D-4AAC-B220-D14C553F805F}" presName="node" presStyleLbl="node1" presStyleIdx="5" presStyleCnt="7">
        <dgm:presLayoutVars>
          <dgm:bulletEnabled val="1"/>
        </dgm:presLayoutVars>
      </dgm:prSet>
      <dgm:spPr/>
    </dgm:pt>
    <dgm:pt modelId="{6CF8F075-DAF3-4A4F-A829-882D4ED36C26}" type="pres">
      <dgm:prSet presAssocID="{EB377886-88D6-40AF-A70B-268C5E98F6A5}" presName="sibTrans" presStyleCnt="0"/>
      <dgm:spPr/>
    </dgm:pt>
    <dgm:pt modelId="{0423DD54-710D-4FC8-AEB3-C1D49FDBFD38}" type="pres">
      <dgm:prSet presAssocID="{F6C7838B-B981-4129-99CF-BA42535D3DAD}" presName="node" presStyleLbl="node1" presStyleIdx="6" presStyleCnt="7">
        <dgm:presLayoutVars>
          <dgm:bulletEnabled val="1"/>
        </dgm:presLayoutVars>
      </dgm:prSet>
      <dgm:spPr/>
    </dgm:pt>
  </dgm:ptLst>
  <dgm:cxnLst>
    <dgm:cxn modelId="{F7FAD900-DF19-4289-8A15-37DE32009750}" srcId="{9D00BE7E-1AD9-4269-9AC4-D73EC88BC4B2}" destId="{8158DE7A-B1EF-43CB-AA0E-BC9F5316DFBD}" srcOrd="2" destOrd="0" parTransId="{8AEC8ACF-0696-4EE2-9AD7-050F6741504E}" sibTransId="{7DE48961-18C3-499F-B4B8-09A5FEB894CC}"/>
    <dgm:cxn modelId="{0A6EB703-1B43-4061-AFB2-A9899628C0E8}" srcId="{9D00BE7E-1AD9-4269-9AC4-D73EC88BC4B2}" destId="{F6C7838B-B981-4129-99CF-BA42535D3DAD}" srcOrd="6" destOrd="0" parTransId="{42175ACA-BB2E-4844-8427-D81CC88DD63D}" sibTransId="{CE879AEC-C7C4-4BDE-A5B1-2E37B8DFB601}"/>
    <dgm:cxn modelId="{251E1406-CE7C-4986-AF79-C07005FB63DE}" type="presOf" srcId="{8158DE7A-B1EF-43CB-AA0E-BC9F5316DFBD}" destId="{5A90E0D7-68A3-468A-B2F7-1DC7213C635D}" srcOrd="0" destOrd="0" presId="urn:microsoft.com/office/officeart/2005/8/layout/default"/>
    <dgm:cxn modelId="{554A8B0B-6808-4357-8D67-5636634C2C3A}" type="presOf" srcId="{FFB75CFF-1C7F-44AE-9E81-F9AD698B6B88}" destId="{165445E5-4CDB-43D4-8A72-76DBE5D70FAB}" srcOrd="0" destOrd="0" presId="urn:microsoft.com/office/officeart/2005/8/layout/default"/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9F2FDD1D-BFE2-4DD8-B7BE-16B89486916C}" srcId="{9D00BE7E-1AD9-4269-9AC4-D73EC88BC4B2}" destId="{9B573383-E87D-4AAC-B220-D14C553F805F}" srcOrd="5" destOrd="0" parTransId="{A5354CD4-4E7F-49FA-B111-885246480D31}" sibTransId="{EB377886-88D6-40AF-A70B-268C5E98F6A5}"/>
    <dgm:cxn modelId="{08724047-9EE1-4296-ADEC-3E08B0F208DA}" srcId="{9D00BE7E-1AD9-4269-9AC4-D73EC88BC4B2}" destId="{7C8984CE-6552-41C7-A0BA-F4AA6113E9FA}" srcOrd="4" destOrd="0" parTransId="{E18EBE70-9A69-48FF-918D-A83031D801BC}" sibTransId="{8020C5FF-4D33-40D0-A923-3E41F7A2F78E}"/>
    <dgm:cxn modelId="{DCADC44B-F614-4E8D-B18B-4BB4096C2B8D}" type="presOf" srcId="{B08C14FD-E94E-4D90-9A89-1FA46BBA0EA4}" destId="{CFF3F016-5080-40F8-B02D-9543074FC79F}" srcOrd="0" destOrd="0" presId="urn:microsoft.com/office/officeart/2005/8/layout/default"/>
    <dgm:cxn modelId="{D2A2A67F-88D4-4147-BBA7-DBFBF412079A}" type="presOf" srcId="{9D00BE7E-1AD9-4269-9AC4-D73EC88BC4B2}" destId="{F38B8A64-A288-4A47-B225-504181886A93}" srcOrd="0" destOrd="0" presId="urn:microsoft.com/office/officeart/2005/8/layout/default"/>
    <dgm:cxn modelId="{983D9A8E-6455-4712-83B6-3E66289DAEA0}" type="presOf" srcId="{35E72FA7-0442-4AA8-9A04-698479E0C44E}" destId="{19040BBA-BA6B-4750-A910-5844F6176989}" srcOrd="0" destOrd="0" presId="urn:microsoft.com/office/officeart/2005/8/layout/default"/>
    <dgm:cxn modelId="{167B308F-CA56-480F-8968-4B98F3FD904A}" srcId="{9D00BE7E-1AD9-4269-9AC4-D73EC88BC4B2}" destId="{FFB75CFF-1C7F-44AE-9E81-F9AD698B6B88}" srcOrd="1" destOrd="0" parTransId="{7065C15F-BCAC-472F-9978-DB3609746D87}" sibTransId="{DE847329-484D-45EA-A363-E036E317E8F2}"/>
    <dgm:cxn modelId="{41D67C9F-BFF0-4A8B-81BD-69FC22E202DB}" type="presOf" srcId="{7C8984CE-6552-41C7-A0BA-F4AA6113E9FA}" destId="{7CF609CD-7C5D-49B9-87DC-F974C4C0E503}" srcOrd="0" destOrd="0" presId="urn:microsoft.com/office/officeart/2005/8/layout/default"/>
    <dgm:cxn modelId="{7513BEB0-DF76-4C7C-93B8-59287DEF9736}" srcId="{9D00BE7E-1AD9-4269-9AC4-D73EC88BC4B2}" destId="{B08C14FD-E94E-4D90-9A89-1FA46BBA0EA4}" srcOrd="3" destOrd="0" parTransId="{EB51888B-CFA4-454F-BCCB-FE70E40E1E7A}" sibTransId="{506FFC37-3016-4B74-93E3-6A4B150AB62D}"/>
    <dgm:cxn modelId="{D14A3ECC-821A-4883-9D31-63979433FFA0}" type="presOf" srcId="{9B573383-E87D-4AAC-B220-D14C553F805F}" destId="{102D9C48-F19A-4F2E-925C-FA120797FA84}" srcOrd="0" destOrd="0" presId="urn:microsoft.com/office/officeart/2005/8/layout/default"/>
    <dgm:cxn modelId="{FED3B0F2-B43D-4306-A448-0F69CCA5A09F}" type="presOf" srcId="{F6C7838B-B981-4129-99CF-BA42535D3DAD}" destId="{0423DD54-710D-4FC8-AEB3-C1D49FDBFD38}" srcOrd="0" destOrd="0" presId="urn:microsoft.com/office/officeart/2005/8/layout/default"/>
    <dgm:cxn modelId="{CBB35B96-5BD6-4B82-A03C-E22E949DBA57}" type="presParOf" srcId="{F38B8A64-A288-4A47-B225-504181886A93}" destId="{19040BBA-BA6B-4750-A910-5844F6176989}" srcOrd="0" destOrd="0" presId="urn:microsoft.com/office/officeart/2005/8/layout/default"/>
    <dgm:cxn modelId="{5E5C073C-7116-403C-B4F7-52F06812854F}" type="presParOf" srcId="{F38B8A64-A288-4A47-B225-504181886A93}" destId="{C026CB09-E60A-4558-8F08-DD037A34927E}" srcOrd="1" destOrd="0" presId="urn:microsoft.com/office/officeart/2005/8/layout/default"/>
    <dgm:cxn modelId="{BB8F1E82-E688-4B40-BC36-79F6B63C6C61}" type="presParOf" srcId="{F38B8A64-A288-4A47-B225-504181886A93}" destId="{165445E5-4CDB-43D4-8A72-76DBE5D70FAB}" srcOrd="2" destOrd="0" presId="urn:microsoft.com/office/officeart/2005/8/layout/default"/>
    <dgm:cxn modelId="{CEEC71B9-82BB-4755-8655-2F993D85DB8B}" type="presParOf" srcId="{F38B8A64-A288-4A47-B225-504181886A93}" destId="{D6F4B32B-69F9-4FCE-A57F-52B4B861E052}" srcOrd="3" destOrd="0" presId="urn:microsoft.com/office/officeart/2005/8/layout/default"/>
    <dgm:cxn modelId="{E9AF779B-5BA1-4023-A06C-8E1E6D5BD42A}" type="presParOf" srcId="{F38B8A64-A288-4A47-B225-504181886A93}" destId="{5A90E0D7-68A3-468A-B2F7-1DC7213C635D}" srcOrd="4" destOrd="0" presId="urn:microsoft.com/office/officeart/2005/8/layout/default"/>
    <dgm:cxn modelId="{D6E86DE5-B069-4717-9DCE-0449C2579A87}" type="presParOf" srcId="{F38B8A64-A288-4A47-B225-504181886A93}" destId="{57B074E2-F848-487F-9656-60533FE04999}" srcOrd="5" destOrd="0" presId="urn:microsoft.com/office/officeart/2005/8/layout/default"/>
    <dgm:cxn modelId="{083E13FD-7DD0-47D4-A893-9A56BA00F443}" type="presParOf" srcId="{F38B8A64-A288-4A47-B225-504181886A93}" destId="{CFF3F016-5080-40F8-B02D-9543074FC79F}" srcOrd="6" destOrd="0" presId="urn:microsoft.com/office/officeart/2005/8/layout/default"/>
    <dgm:cxn modelId="{C3D7DFBC-DE0A-40F3-8FB2-EC74C19466CA}" type="presParOf" srcId="{F38B8A64-A288-4A47-B225-504181886A93}" destId="{C303DB67-8D1B-4076-8E67-B39666EB1CD3}" srcOrd="7" destOrd="0" presId="urn:microsoft.com/office/officeart/2005/8/layout/default"/>
    <dgm:cxn modelId="{4564CA07-E746-41BF-861E-D309C6C833DC}" type="presParOf" srcId="{F38B8A64-A288-4A47-B225-504181886A93}" destId="{7CF609CD-7C5D-49B9-87DC-F974C4C0E503}" srcOrd="8" destOrd="0" presId="urn:microsoft.com/office/officeart/2005/8/layout/default"/>
    <dgm:cxn modelId="{EE73D369-1582-4826-8D6C-BDA20DBA07BF}" type="presParOf" srcId="{F38B8A64-A288-4A47-B225-504181886A93}" destId="{EE18DC46-52EB-44FF-98F2-B0E988D1D0D8}" srcOrd="9" destOrd="0" presId="urn:microsoft.com/office/officeart/2005/8/layout/default"/>
    <dgm:cxn modelId="{8C86590E-73E7-42D5-92A0-E35630D20982}" type="presParOf" srcId="{F38B8A64-A288-4A47-B225-504181886A93}" destId="{102D9C48-F19A-4F2E-925C-FA120797FA84}" srcOrd="10" destOrd="0" presId="urn:microsoft.com/office/officeart/2005/8/layout/default"/>
    <dgm:cxn modelId="{CAE8C652-4312-4E87-85E7-07B3ECDF5381}" type="presParOf" srcId="{F38B8A64-A288-4A47-B225-504181886A93}" destId="{6CF8F075-DAF3-4A4F-A829-882D4ED36C26}" srcOrd="11" destOrd="0" presId="urn:microsoft.com/office/officeart/2005/8/layout/default"/>
    <dgm:cxn modelId="{29EE2787-DE3D-4EBD-86B7-122C59A2B187}" type="presParOf" srcId="{F38B8A64-A288-4A47-B225-504181886A93}" destId="{0423DD54-710D-4FC8-AEB3-C1D49FDBFD3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ES" b="1" dirty="0"/>
            <a:t>Entrada:</a:t>
          </a:r>
          <a:r>
            <a:rPr lang="es-ES" dirty="0"/>
            <a:t> Datos (imágenes, texto, audio, etc.)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67717DBD-4BBA-442E-9E7D-2D9125C20E8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S" b="1"/>
            <a:t>Procesamiento:</a:t>
          </a:r>
          <a:r>
            <a:rPr lang="es-ES"/>
            <a:t> Algoritmos que detectan patrones</a:t>
          </a:r>
        </a:p>
      </dgm:t>
    </dgm:pt>
    <dgm:pt modelId="{808446AC-BADC-4ACC-A906-048AD4A13F96}" type="parTrans" cxnId="{3FFD1696-C795-4EFB-8EF4-8340A8F794F7}">
      <dgm:prSet/>
      <dgm:spPr/>
      <dgm:t>
        <a:bodyPr/>
        <a:lstStyle/>
        <a:p>
          <a:endParaRPr lang="es-PE"/>
        </a:p>
      </dgm:t>
    </dgm:pt>
    <dgm:pt modelId="{E01152A1-777A-4B47-83D2-9F9D14481D5E}" type="sibTrans" cxnId="{3FFD1696-C795-4EFB-8EF4-8340A8F794F7}">
      <dgm:prSet/>
      <dgm:spPr/>
      <dgm:t>
        <a:bodyPr/>
        <a:lstStyle/>
        <a:p>
          <a:endParaRPr lang="es-PE"/>
        </a:p>
      </dgm:t>
    </dgm:pt>
    <dgm:pt modelId="{1B30D7F0-610B-4525-98B3-B1439CAFA9F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s-ES" b="1" dirty="0"/>
            <a:t>Salida:</a:t>
          </a:r>
          <a:r>
            <a:rPr lang="es-ES" dirty="0"/>
            <a:t> Predicciones, decisiones o acciones</a:t>
          </a:r>
        </a:p>
      </dgm:t>
    </dgm:pt>
    <dgm:pt modelId="{EC597871-AC24-428B-85EF-39E9A61C57C3}" type="parTrans" cxnId="{753A9D34-3AED-4AEE-B01C-7DC0364D0881}">
      <dgm:prSet/>
      <dgm:spPr/>
      <dgm:t>
        <a:bodyPr/>
        <a:lstStyle/>
        <a:p>
          <a:endParaRPr lang="es-PE"/>
        </a:p>
      </dgm:t>
    </dgm:pt>
    <dgm:pt modelId="{D907750F-0E47-4534-8DF1-776F85F38862}" type="sibTrans" cxnId="{753A9D34-3AED-4AEE-B01C-7DC0364D0881}">
      <dgm:prSet/>
      <dgm:spPr/>
      <dgm:t>
        <a:bodyPr/>
        <a:lstStyle/>
        <a:p>
          <a:endParaRPr lang="es-PE"/>
        </a:p>
      </dgm:t>
    </dgm:pt>
    <dgm:pt modelId="{7AFF62DC-21F2-45BF-9394-C8981B4A6E97}" type="pres">
      <dgm:prSet presAssocID="{9D00BE7E-1AD9-4269-9AC4-D73EC88BC4B2}" presName="outerComposite" presStyleCnt="0">
        <dgm:presLayoutVars>
          <dgm:chMax val="5"/>
          <dgm:dir/>
          <dgm:resizeHandles val="exact"/>
        </dgm:presLayoutVars>
      </dgm:prSet>
      <dgm:spPr/>
    </dgm:pt>
    <dgm:pt modelId="{8CCAE3F5-0326-42A8-B178-4D01960F944C}" type="pres">
      <dgm:prSet presAssocID="{9D00BE7E-1AD9-4269-9AC4-D73EC88BC4B2}" presName="dummyMaxCanvas" presStyleCnt="0">
        <dgm:presLayoutVars/>
      </dgm:prSet>
      <dgm:spPr/>
    </dgm:pt>
    <dgm:pt modelId="{AB9A64AB-AF26-4B9D-AD05-C389094B9AFB}" type="pres">
      <dgm:prSet presAssocID="{9D00BE7E-1AD9-4269-9AC4-D73EC88BC4B2}" presName="ThreeNodes_1" presStyleLbl="node1" presStyleIdx="0" presStyleCnt="3">
        <dgm:presLayoutVars>
          <dgm:bulletEnabled val="1"/>
        </dgm:presLayoutVars>
      </dgm:prSet>
      <dgm:spPr/>
    </dgm:pt>
    <dgm:pt modelId="{5148D730-C1EB-4687-9B09-0C6ABE397ADC}" type="pres">
      <dgm:prSet presAssocID="{9D00BE7E-1AD9-4269-9AC4-D73EC88BC4B2}" presName="ThreeNodes_2" presStyleLbl="node1" presStyleIdx="1" presStyleCnt="3">
        <dgm:presLayoutVars>
          <dgm:bulletEnabled val="1"/>
        </dgm:presLayoutVars>
      </dgm:prSet>
      <dgm:spPr/>
    </dgm:pt>
    <dgm:pt modelId="{6D2154F4-95F0-4143-8D35-B9357B8886B1}" type="pres">
      <dgm:prSet presAssocID="{9D00BE7E-1AD9-4269-9AC4-D73EC88BC4B2}" presName="ThreeNodes_3" presStyleLbl="node1" presStyleIdx="2" presStyleCnt="3">
        <dgm:presLayoutVars>
          <dgm:bulletEnabled val="1"/>
        </dgm:presLayoutVars>
      </dgm:prSet>
      <dgm:spPr/>
    </dgm:pt>
    <dgm:pt modelId="{0C388688-CA9B-4949-9EE2-CD698F8656D0}" type="pres">
      <dgm:prSet presAssocID="{9D00BE7E-1AD9-4269-9AC4-D73EC88BC4B2}" presName="ThreeConn_1-2" presStyleLbl="fgAccFollowNode1" presStyleIdx="0" presStyleCnt="2">
        <dgm:presLayoutVars>
          <dgm:bulletEnabled val="1"/>
        </dgm:presLayoutVars>
      </dgm:prSet>
      <dgm:spPr/>
    </dgm:pt>
    <dgm:pt modelId="{98367BFD-BDE8-49FE-9869-33F8005629EB}" type="pres">
      <dgm:prSet presAssocID="{9D00BE7E-1AD9-4269-9AC4-D73EC88BC4B2}" presName="ThreeConn_2-3" presStyleLbl="fgAccFollowNode1" presStyleIdx="1" presStyleCnt="2">
        <dgm:presLayoutVars>
          <dgm:bulletEnabled val="1"/>
        </dgm:presLayoutVars>
      </dgm:prSet>
      <dgm:spPr/>
    </dgm:pt>
    <dgm:pt modelId="{E44BA11C-C360-4AF6-BCDF-68F13A8ED327}" type="pres">
      <dgm:prSet presAssocID="{9D00BE7E-1AD9-4269-9AC4-D73EC88BC4B2}" presName="ThreeNodes_1_text" presStyleLbl="node1" presStyleIdx="2" presStyleCnt="3">
        <dgm:presLayoutVars>
          <dgm:bulletEnabled val="1"/>
        </dgm:presLayoutVars>
      </dgm:prSet>
      <dgm:spPr/>
    </dgm:pt>
    <dgm:pt modelId="{75D8FB63-A8FD-4AB1-BB4F-FAEEFF55D5EA}" type="pres">
      <dgm:prSet presAssocID="{9D00BE7E-1AD9-4269-9AC4-D73EC88BC4B2}" presName="ThreeNodes_2_text" presStyleLbl="node1" presStyleIdx="2" presStyleCnt="3">
        <dgm:presLayoutVars>
          <dgm:bulletEnabled val="1"/>
        </dgm:presLayoutVars>
      </dgm:prSet>
      <dgm:spPr/>
    </dgm:pt>
    <dgm:pt modelId="{CC7DD540-EE12-4046-9D95-AF8F531F2CC9}" type="pres">
      <dgm:prSet presAssocID="{9D00BE7E-1AD9-4269-9AC4-D73EC88BC4B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5691C0F-5910-4413-A18A-A124516A2EF3}" type="presOf" srcId="{1B30D7F0-610B-4525-98B3-B1439CAFA9F6}" destId="{6D2154F4-95F0-4143-8D35-B9357B8886B1}" srcOrd="0" destOrd="0" presId="urn:microsoft.com/office/officeart/2005/8/layout/vProcess5"/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753A9D34-3AED-4AEE-B01C-7DC0364D0881}" srcId="{9D00BE7E-1AD9-4269-9AC4-D73EC88BC4B2}" destId="{1B30D7F0-610B-4525-98B3-B1439CAFA9F6}" srcOrd="2" destOrd="0" parTransId="{EC597871-AC24-428B-85EF-39E9A61C57C3}" sibTransId="{D907750F-0E47-4534-8DF1-776F85F38862}"/>
    <dgm:cxn modelId="{9B91CA61-FE5C-4F4B-8665-92F7FBEC63EE}" type="presOf" srcId="{35E72FA7-0442-4AA8-9A04-698479E0C44E}" destId="{E44BA11C-C360-4AF6-BCDF-68F13A8ED327}" srcOrd="1" destOrd="0" presId="urn:microsoft.com/office/officeart/2005/8/layout/vProcess5"/>
    <dgm:cxn modelId="{306FB046-5902-4859-ACD8-F13BF63BA1A5}" type="presOf" srcId="{35E72FA7-0442-4AA8-9A04-698479E0C44E}" destId="{AB9A64AB-AF26-4B9D-AD05-C389094B9AFB}" srcOrd="0" destOrd="0" presId="urn:microsoft.com/office/officeart/2005/8/layout/vProcess5"/>
    <dgm:cxn modelId="{278DF346-787C-4C43-9804-012A43AC29F4}" type="presOf" srcId="{9D00BE7E-1AD9-4269-9AC4-D73EC88BC4B2}" destId="{7AFF62DC-21F2-45BF-9394-C8981B4A6E97}" srcOrd="0" destOrd="0" presId="urn:microsoft.com/office/officeart/2005/8/layout/vProcess5"/>
    <dgm:cxn modelId="{3FFD1696-C795-4EFB-8EF4-8340A8F794F7}" srcId="{9D00BE7E-1AD9-4269-9AC4-D73EC88BC4B2}" destId="{67717DBD-4BBA-442E-9E7D-2D9125C20E8D}" srcOrd="1" destOrd="0" parTransId="{808446AC-BADC-4ACC-A906-048AD4A13F96}" sibTransId="{E01152A1-777A-4B47-83D2-9F9D14481D5E}"/>
    <dgm:cxn modelId="{E6062698-0221-408E-A79B-404E4A0FC9DD}" type="presOf" srcId="{D16A2BB8-65A0-40A9-92AA-837EE874F2F4}" destId="{0C388688-CA9B-4949-9EE2-CD698F8656D0}" srcOrd="0" destOrd="0" presId="urn:microsoft.com/office/officeart/2005/8/layout/vProcess5"/>
    <dgm:cxn modelId="{8EDC0DAA-87DD-4E41-9E9E-D63B66FE35CC}" type="presOf" srcId="{67717DBD-4BBA-442E-9E7D-2D9125C20E8D}" destId="{75D8FB63-A8FD-4AB1-BB4F-FAEEFF55D5EA}" srcOrd="1" destOrd="0" presId="urn:microsoft.com/office/officeart/2005/8/layout/vProcess5"/>
    <dgm:cxn modelId="{E5365EE0-4348-4E45-9A4B-D7467E94697F}" type="presOf" srcId="{1B30D7F0-610B-4525-98B3-B1439CAFA9F6}" destId="{CC7DD540-EE12-4046-9D95-AF8F531F2CC9}" srcOrd="1" destOrd="0" presId="urn:microsoft.com/office/officeart/2005/8/layout/vProcess5"/>
    <dgm:cxn modelId="{EC8D07FA-B0EC-43CC-AD41-7B67EC5ADBCE}" type="presOf" srcId="{E01152A1-777A-4B47-83D2-9F9D14481D5E}" destId="{98367BFD-BDE8-49FE-9869-33F8005629EB}" srcOrd="0" destOrd="0" presId="urn:microsoft.com/office/officeart/2005/8/layout/vProcess5"/>
    <dgm:cxn modelId="{5F336BFA-209D-46DC-A28D-82BF2DB8F916}" type="presOf" srcId="{67717DBD-4BBA-442E-9E7D-2D9125C20E8D}" destId="{5148D730-C1EB-4687-9B09-0C6ABE397ADC}" srcOrd="0" destOrd="0" presId="urn:microsoft.com/office/officeart/2005/8/layout/vProcess5"/>
    <dgm:cxn modelId="{B2590727-04B9-47BD-8490-636CAE7AC38D}" type="presParOf" srcId="{7AFF62DC-21F2-45BF-9394-C8981B4A6E97}" destId="{8CCAE3F5-0326-42A8-B178-4D01960F944C}" srcOrd="0" destOrd="0" presId="urn:microsoft.com/office/officeart/2005/8/layout/vProcess5"/>
    <dgm:cxn modelId="{DF87E3E7-228E-4F47-8C55-3BE1EEF4AEC9}" type="presParOf" srcId="{7AFF62DC-21F2-45BF-9394-C8981B4A6E97}" destId="{AB9A64AB-AF26-4B9D-AD05-C389094B9AFB}" srcOrd="1" destOrd="0" presId="urn:microsoft.com/office/officeart/2005/8/layout/vProcess5"/>
    <dgm:cxn modelId="{70602F47-D11F-4080-BB7C-280BCDC5D56F}" type="presParOf" srcId="{7AFF62DC-21F2-45BF-9394-C8981B4A6E97}" destId="{5148D730-C1EB-4687-9B09-0C6ABE397ADC}" srcOrd="2" destOrd="0" presId="urn:microsoft.com/office/officeart/2005/8/layout/vProcess5"/>
    <dgm:cxn modelId="{6B32F6A7-5BAB-4941-98FB-D3D1DCB92A62}" type="presParOf" srcId="{7AFF62DC-21F2-45BF-9394-C8981B4A6E97}" destId="{6D2154F4-95F0-4143-8D35-B9357B8886B1}" srcOrd="3" destOrd="0" presId="urn:microsoft.com/office/officeart/2005/8/layout/vProcess5"/>
    <dgm:cxn modelId="{B6B05C6A-74D2-4201-86FD-FE9E968B3CF9}" type="presParOf" srcId="{7AFF62DC-21F2-45BF-9394-C8981B4A6E97}" destId="{0C388688-CA9B-4949-9EE2-CD698F8656D0}" srcOrd="4" destOrd="0" presId="urn:microsoft.com/office/officeart/2005/8/layout/vProcess5"/>
    <dgm:cxn modelId="{AB0CCC86-06AC-4E11-BB07-27902CB61605}" type="presParOf" srcId="{7AFF62DC-21F2-45BF-9394-C8981B4A6E97}" destId="{98367BFD-BDE8-49FE-9869-33F8005629EB}" srcOrd="5" destOrd="0" presId="urn:microsoft.com/office/officeart/2005/8/layout/vProcess5"/>
    <dgm:cxn modelId="{A221BBE8-F17D-47AF-A138-2D88BA656409}" type="presParOf" srcId="{7AFF62DC-21F2-45BF-9394-C8981B4A6E97}" destId="{E44BA11C-C360-4AF6-BCDF-68F13A8ED327}" srcOrd="6" destOrd="0" presId="urn:microsoft.com/office/officeart/2005/8/layout/vProcess5"/>
    <dgm:cxn modelId="{3DBF101F-A295-486E-99DB-FFCE2DF8612C}" type="presParOf" srcId="{7AFF62DC-21F2-45BF-9394-C8981B4A6E97}" destId="{75D8FB63-A8FD-4AB1-BB4F-FAEEFF55D5EA}" srcOrd="7" destOrd="0" presId="urn:microsoft.com/office/officeart/2005/8/layout/vProcess5"/>
    <dgm:cxn modelId="{ABD33A7A-81E3-4386-BF0E-3AEBE9B960D8}" type="presParOf" srcId="{7AFF62DC-21F2-45BF-9394-C8981B4A6E97}" destId="{CC7DD540-EE12-4046-9D95-AF8F531F2CC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pt-BR" b="1" dirty="0"/>
            <a:t>Medicina: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092895FE-DD5B-470C-B966-4C49A9FE2FD1}">
      <dgm:prSet/>
      <dgm:spPr/>
      <dgm:t>
        <a:bodyPr/>
        <a:lstStyle/>
        <a:p>
          <a:pPr>
            <a:buNone/>
          </a:pPr>
          <a:r>
            <a:rPr lang="es-PE" b="1" dirty="0"/>
            <a:t>Educación:</a:t>
          </a:r>
          <a:endParaRPr lang="es-PE" dirty="0"/>
        </a:p>
      </dgm:t>
    </dgm:pt>
    <dgm:pt modelId="{C95B36FE-D80F-46AA-BD9F-ED583DEC0D5B}" type="parTrans" cxnId="{2C5A70BD-446C-40F9-AA64-BF93CD450563}">
      <dgm:prSet/>
      <dgm:spPr/>
      <dgm:t>
        <a:bodyPr/>
        <a:lstStyle/>
        <a:p>
          <a:endParaRPr lang="es-PE"/>
        </a:p>
      </dgm:t>
    </dgm:pt>
    <dgm:pt modelId="{B14483B0-3875-4748-BED3-EF86442C690C}" type="sibTrans" cxnId="{2C5A70BD-446C-40F9-AA64-BF93CD450563}">
      <dgm:prSet/>
      <dgm:spPr/>
      <dgm:t>
        <a:bodyPr/>
        <a:lstStyle/>
        <a:p>
          <a:endParaRPr lang="es-PE"/>
        </a:p>
      </dgm:t>
    </dgm:pt>
    <dgm:pt modelId="{4A2E1780-C206-4150-88C5-53AB75E08E81}">
      <dgm:prSet/>
      <dgm:spPr/>
      <dgm:t>
        <a:bodyPr/>
        <a:lstStyle/>
        <a:p>
          <a:pPr>
            <a:buNone/>
          </a:pPr>
          <a:r>
            <a:rPr lang="es-PE" b="1" dirty="0"/>
            <a:t>Finanzas:</a:t>
          </a:r>
          <a:endParaRPr lang="es-PE" dirty="0"/>
        </a:p>
      </dgm:t>
    </dgm:pt>
    <dgm:pt modelId="{8A01A690-80F3-4A96-A113-3792CB24FCBE}" type="parTrans" cxnId="{00DAF3A1-453A-48A5-BB7D-41B0164ADAA9}">
      <dgm:prSet/>
      <dgm:spPr/>
      <dgm:t>
        <a:bodyPr/>
        <a:lstStyle/>
        <a:p>
          <a:endParaRPr lang="es-PE"/>
        </a:p>
      </dgm:t>
    </dgm:pt>
    <dgm:pt modelId="{C38C68A8-44D8-419D-BBD1-B323BE583FB5}" type="sibTrans" cxnId="{00DAF3A1-453A-48A5-BB7D-41B0164ADAA9}">
      <dgm:prSet/>
      <dgm:spPr/>
      <dgm:t>
        <a:bodyPr/>
        <a:lstStyle/>
        <a:p>
          <a:endParaRPr lang="es-PE"/>
        </a:p>
      </dgm:t>
    </dgm:pt>
    <dgm:pt modelId="{27F84B6A-02FC-49C8-9012-BB761401CBB6}">
      <dgm:prSet/>
      <dgm:spPr/>
      <dgm:t>
        <a:bodyPr/>
        <a:lstStyle/>
        <a:p>
          <a:pPr>
            <a:buNone/>
          </a:pPr>
          <a:r>
            <a:rPr lang="es-PE" b="1" dirty="0"/>
            <a:t>Industria:</a:t>
          </a:r>
          <a:endParaRPr lang="es-PE" dirty="0"/>
        </a:p>
      </dgm:t>
    </dgm:pt>
    <dgm:pt modelId="{0B479E0D-3F06-436B-A7DD-4836515D50E3}" type="parTrans" cxnId="{7EB014A5-86FD-4960-82C1-9F46BFA05678}">
      <dgm:prSet/>
      <dgm:spPr/>
      <dgm:t>
        <a:bodyPr/>
        <a:lstStyle/>
        <a:p>
          <a:endParaRPr lang="es-PE"/>
        </a:p>
      </dgm:t>
    </dgm:pt>
    <dgm:pt modelId="{9E1FE987-47C0-4C9A-88BD-CA2FB9B059A2}" type="sibTrans" cxnId="{7EB014A5-86FD-4960-82C1-9F46BFA05678}">
      <dgm:prSet/>
      <dgm:spPr/>
      <dgm:t>
        <a:bodyPr/>
        <a:lstStyle/>
        <a:p>
          <a:endParaRPr lang="es-PE"/>
        </a:p>
      </dgm:t>
    </dgm:pt>
    <dgm:pt modelId="{3248974A-1E55-4DA6-973B-7F44D586489E}">
      <dgm:prSet/>
      <dgm:spPr/>
      <dgm:t>
        <a:bodyPr/>
        <a:lstStyle/>
        <a:p>
          <a:pPr>
            <a:buNone/>
          </a:pPr>
          <a:r>
            <a:rPr lang="es-ES" b="1" dirty="0"/>
            <a:t>Arte y música:</a:t>
          </a:r>
          <a:endParaRPr lang="es-ES" dirty="0"/>
        </a:p>
      </dgm:t>
    </dgm:pt>
    <dgm:pt modelId="{B5B5485A-F4CE-4581-BD09-E4789C760203}" type="parTrans" cxnId="{FD33D917-B18A-4080-9298-4AC514DDCDE7}">
      <dgm:prSet/>
      <dgm:spPr/>
      <dgm:t>
        <a:bodyPr/>
        <a:lstStyle/>
        <a:p>
          <a:endParaRPr lang="es-PE"/>
        </a:p>
      </dgm:t>
    </dgm:pt>
    <dgm:pt modelId="{4BD58D0F-D8D4-44B4-8DD1-9DE9BE4BB4C3}" type="sibTrans" cxnId="{FD33D917-B18A-4080-9298-4AC514DDCDE7}">
      <dgm:prSet/>
      <dgm:spPr/>
      <dgm:t>
        <a:bodyPr/>
        <a:lstStyle/>
        <a:p>
          <a:endParaRPr lang="es-PE"/>
        </a:p>
      </dgm:t>
    </dgm:pt>
    <dgm:pt modelId="{AFACBB8A-3FF3-41DC-A9B4-1F7ADB65433A}">
      <dgm:prSet/>
      <dgm:spPr/>
      <dgm:t>
        <a:bodyPr/>
        <a:lstStyle/>
        <a:p>
          <a:r>
            <a:rPr lang="pt-BR" dirty="0"/>
            <a:t>Diagnóstico assistido por IA</a:t>
          </a:r>
          <a:endParaRPr lang="es-PE" dirty="0"/>
        </a:p>
      </dgm:t>
    </dgm:pt>
    <dgm:pt modelId="{C861F453-6904-4689-9CCF-28FF80188C53}" type="parTrans" cxnId="{77EDD08F-9C14-4E05-AA31-3726ECFC13AD}">
      <dgm:prSet/>
      <dgm:spPr/>
      <dgm:t>
        <a:bodyPr/>
        <a:lstStyle/>
        <a:p>
          <a:endParaRPr lang="es-PE"/>
        </a:p>
      </dgm:t>
    </dgm:pt>
    <dgm:pt modelId="{E1DF41C0-EC6F-4F58-8D1C-A6C934A13FE6}" type="sibTrans" cxnId="{77EDD08F-9C14-4E05-AA31-3726ECFC13AD}">
      <dgm:prSet/>
      <dgm:spPr/>
      <dgm:t>
        <a:bodyPr/>
        <a:lstStyle/>
        <a:p>
          <a:endParaRPr lang="es-PE"/>
        </a:p>
      </dgm:t>
    </dgm:pt>
    <dgm:pt modelId="{7722AED7-A61B-4ED8-8159-7CC8711C533B}">
      <dgm:prSet/>
      <dgm:spPr/>
      <dgm:t>
        <a:bodyPr/>
        <a:lstStyle/>
        <a:p>
          <a:pPr>
            <a:buNone/>
          </a:pPr>
          <a:r>
            <a:rPr lang="es-PE"/>
            <a:t>Tutores </a:t>
          </a:r>
          <a:r>
            <a:rPr lang="es-PE" dirty="0"/>
            <a:t>inteligentes</a:t>
          </a:r>
        </a:p>
      </dgm:t>
    </dgm:pt>
    <dgm:pt modelId="{2E1B6362-5D9D-4321-89EA-EF61596E8596}" type="parTrans" cxnId="{2D4DA261-F916-4835-9316-9B1B0224E8B3}">
      <dgm:prSet/>
      <dgm:spPr/>
      <dgm:t>
        <a:bodyPr/>
        <a:lstStyle/>
        <a:p>
          <a:endParaRPr lang="es-PE"/>
        </a:p>
      </dgm:t>
    </dgm:pt>
    <dgm:pt modelId="{31F8A299-EF27-4238-98D9-7E010F4AE4D6}" type="sibTrans" cxnId="{2D4DA261-F916-4835-9316-9B1B0224E8B3}">
      <dgm:prSet/>
      <dgm:spPr/>
      <dgm:t>
        <a:bodyPr/>
        <a:lstStyle/>
        <a:p>
          <a:endParaRPr lang="es-PE"/>
        </a:p>
      </dgm:t>
    </dgm:pt>
    <dgm:pt modelId="{C298F208-FE61-4526-A0D0-36607988F9AA}">
      <dgm:prSet/>
      <dgm:spPr/>
      <dgm:t>
        <a:bodyPr/>
        <a:lstStyle/>
        <a:p>
          <a:pPr>
            <a:buNone/>
          </a:pPr>
          <a:r>
            <a:rPr lang="es-PE"/>
            <a:t>Detección </a:t>
          </a:r>
          <a:r>
            <a:rPr lang="es-PE" dirty="0"/>
            <a:t>de fraudes</a:t>
          </a:r>
        </a:p>
      </dgm:t>
    </dgm:pt>
    <dgm:pt modelId="{861A5CF1-EACA-4786-AA61-D6931BCCE4AC}" type="parTrans" cxnId="{99993AA2-54F0-4A61-A6D1-B852FA5687A5}">
      <dgm:prSet/>
      <dgm:spPr/>
      <dgm:t>
        <a:bodyPr/>
        <a:lstStyle/>
        <a:p>
          <a:endParaRPr lang="es-PE"/>
        </a:p>
      </dgm:t>
    </dgm:pt>
    <dgm:pt modelId="{BC96A07F-11AF-4F13-BBAA-CBC7065598AA}" type="sibTrans" cxnId="{99993AA2-54F0-4A61-A6D1-B852FA5687A5}">
      <dgm:prSet/>
      <dgm:spPr/>
      <dgm:t>
        <a:bodyPr/>
        <a:lstStyle/>
        <a:p>
          <a:endParaRPr lang="es-PE"/>
        </a:p>
      </dgm:t>
    </dgm:pt>
    <dgm:pt modelId="{D691179D-21D2-4088-A581-EA2018215475}">
      <dgm:prSet/>
      <dgm:spPr/>
      <dgm:t>
        <a:bodyPr/>
        <a:lstStyle/>
        <a:p>
          <a:pPr>
            <a:buNone/>
          </a:pPr>
          <a:r>
            <a:rPr lang="es-PE"/>
            <a:t>Automatización </a:t>
          </a:r>
          <a:r>
            <a:rPr lang="es-PE" dirty="0"/>
            <a:t>de procesos</a:t>
          </a:r>
        </a:p>
      </dgm:t>
    </dgm:pt>
    <dgm:pt modelId="{D7E086A2-9E18-4C8C-A64B-31010AC5DFF2}" type="parTrans" cxnId="{657ED8AB-1CB6-44AD-BB57-2075F3B46CCE}">
      <dgm:prSet/>
      <dgm:spPr/>
      <dgm:t>
        <a:bodyPr/>
        <a:lstStyle/>
        <a:p>
          <a:endParaRPr lang="es-PE"/>
        </a:p>
      </dgm:t>
    </dgm:pt>
    <dgm:pt modelId="{B82C6560-BE09-4B16-A7ED-961AD5C8061B}" type="sibTrans" cxnId="{657ED8AB-1CB6-44AD-BB57-2075F3B46CCE}">
      <dgm:prSet/>
      <dgm:spPr/>
      <dgm:t>
        <a:bodyPr/>
        <a:lstStyle/>
        <a:p>
          <a:endParaRPr lang="es-PE"/>
        </a:p>
      </dgm:t>
    </dgm:pt>
    <dgm:pt modelId="{D5D1770A-1DCB-45EB-9D39-95AD169ABAB1}">
      <dgm:prSet/>
      <dgm:spPr/>
      <dgm:t>
        <a:bodyPr/>
        <a:lstStyle/>
        <a:p>
          <a:pPr>
            <a:buNone/>
          </a:pPr>
          <a:r>
            <a:rPr lang="es-ES"/>
            <a:t>Generación </a:t>
          </a:r>
          <a:r>
            <a:rPr lang="es-ES" dirty="0"/>
            <a:t>de contenido creativo</a:t>
          </a:r>
        </a:p>
      </dgm:t>
    </dgm:pt>
    <dgm:pt modelId="{01FBCB38-56DB-473C-9663-20601CDE2472}" type="parTrans" cxnId="{95FE075F-95B1-445D-9397-AC4E3222E491}">
      <dgm:prSet/>
      <dgm:spPr/>
      <dgm:t>
        <a:bodyPr/>
        <a:lstStyle/>
        <a:p>
          <a:endParaRPr lang="es-PE"/>
        </a:p>
      </dgm:t>
    </dgm:pt>
    <dgm:pt modelId="{8D5B9768-592E-41C2-AEE6-2B03F487BA25}" type="sibTrans" cxnId="{95FE075F-95B1-445D-9397-AC4E3222E491}">
      <dgm:prSet/>
      <dgm:spPr/>
      <dgm:t>
        <a:bodyPr/>
        <a:lstStyle/>
        <a:p>
          <a:endParaRPr lang="es-PE"/>
        </a:p>
      </dgm:t>
    </dgm:pt>
    <dgm:pt modelId="{73BD462B-D15E-4F14-9245-3C6B72FFA32F}" type="pres">
      <dgm:prSet presAssocID="{9D00BE7E-1AD9-4269-9AC4-D73EC88BC4B2}" presName="Name0" presStyleCnt="0">
        <dgm:presLayoutVars>
          <dgm:dir/>
          <dgm:animLvl val="lvl"/>
          <dgm:resizeHandles val="exact"/>
        </dgm:presLayoutVars>
      </dgm:prSet>
      <dgm:spPr/>
    </dgm:pt>
    <dgm:pt modelId="{E2532172-1C5A-44B3-AB19-B841A1AB70E6}" type="pres">
      <dgm:prSet presAssocID="{35E72FA7-0442-4AA8-9A04-698479E0C44E}" presName="linNode" presStyleCnt="0"/>
      <dgm:spPr/>
    </dgm:pt>
    <dgm:pt modelId="{FF03ABAE-92D2-4365-8DE7-8FF4C97017CE}" type="pres">
      <dgm:prSet presAssocID="{35E72FA7-0442-4AA8-9A04-698479E0C44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10DBF4E-E4BC-44E7-BDFC-61BDC5B7E1A8}" type="pres">
      <dgm:prSet presAssocID="{35E72FA7-0442-4AA8-9A04-698479E0C44E}" presName="descendantText" presStyleLbl="alignAccFollowNode1" presStyleIdx="0" presStyleCnt="5">
        <dgm:presLayoutVars>
          <dgm:bulletEnabled val="1"/>
        </dgm:presLayoutVars>
      </dgm:prSet>
      <dgm:spPr/>
    </dgm:pt>
    <dgm:pt modelId="{645436B1-E929-4A77-84D3-A099B85DAF10}" type="pres">
      <dgm:prSet presAssocID="{D16A2BB8-65A0-40A9-92AA-837EE874F2F4}" presName="sp" presStyleCnt="0"/>
      <dgm:spPr/>
    </dgm:pt>
    <dgm:pt modelId="{9458BBE6-0AE9-49E8-8458-9D59E9649F34}" type="pres">
      <dgm:prSet presAssocID="{092895FE-DD5B-470C-B966-4C49A9FE2FD1}" presName="linNode" presStyleCnt="0"/>
      <dgm:spPr/>
    </dgm:pt>
    <dgm:pt modelId="{FECCED8B-6DD9-4876-BC64-DF90E76C41B1}" type="pres">
      <dgm:prSet presAssocID="{092895FE-DD5B-470C-B966-4C49A9FE2FD1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1D31B6E-E44B-4756-B270-6C0C2337F810}" type="pres">
      <dgm:prSet presAssocID="{092895FE-DD5B-470C-B966-4C49A9FE2FD1}" presName="descendantText" presStyleLbl="alignAccFollowNode1" presStyleIdx="1" presStyleCnt="5">
        <dgm:presLayoutVars>
          <dgm:bulletEnabled val="1"/>
        </dgm:presLayoutVars>
      </dgm:prSet>
      <dgm:spPr/>
    </dgm:pt>
    <dgm:pt modelId="{A1DD74C1-43C0-4121-9DEC-909A1C670595}" type="pres">
      <dgm:prSet presAssocID="{B14483B0-3875-4748-BED3-EF86442C690C}" presName="sp" presStyleCnt="0"/>
      <dgm:spPr/>
    </dgm:pt>
    <dgm:pt modelId="{3C094F54-24BD-49FF-8981-54786980893C}" type="pres">
      <dgm:prSet presAssocID="{4A2E1780-C206-4150-88C5-53AB75E08E81}" presName="linNode" presStyleCnt="0"/>
      <dgm:spPr/>
    </dgm:pt>
    <dgm:pt modelId="{1AB68964-DDB8-4EFE-BEBA-9EFA662A205D}" type="pres">
      <dgm:prSet presAssocID="{4A2E1780-C206-4150-88C5-53AB75E08E8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1CF8E90-0EB9-4DB9-8220-D597F8CDC5C4}" type="pres">
      <dgm:prSet presAssocID="{4A2E1780-C206-4150-88C5-53AB75E08E81}" presName="descendantText" presStyleLbl="alignAccFollowNode1" presStyleIdx="2" presStyleCnt="5">
        <dgm:presLayoutVars>
          <dgm:bulletEnabled val="1"/>
        </dgm:presLayoutVars>
      </dgm:prSet>
      <dgm:spPr/>
    </dgm:pt>
    <dgm:pt modelId="{6CD66BB5-70F1-4ABD-90F9-85C348B813B8}" type="pres">
      <dgm:prSet presAssocID="{C38C68A8-44D8-419D-BBD1-B323BE583FB5}" presName="sp" presStyleCnt="0"/>
      <dgm:spPr/>
    </dgm:pt>
    <dgm:pt modelId="{A849E12F-3975-4132-BA5D-CB0F7AA685C7}" type="pres">
      <dgm:prSet presAssocID="{27F84B6A-02FC-49C8-9012-BB761401CBB6}" presName="linNode" presStyleCnt="0"/>
      <dgm:spPr/>
    </dgm:pt>
    <dgm:pt modelId="{7243C3BE-214D-4523-8FF5-12761E62A367}" type="pres">
      <dgm:prSet presAssocID="{27F84B6A-02FC-49C8-9012-BB761401CBB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8A05765-700A-4267-ADC1-38D8ACF56DC5}" type="pres">
      <dgm:prSet presAssocID="{27F84B6A-02FC-49C8-9012-BB761401CBB6}" presName="descendantText" presStyleLbl="alignAccFollowNode1" presStyleIdx="3" presStyleCnt="5">
        <dgm:presLayoutVars>
          <dgm:bulletEnabled val="1"/>
        </dgm:presLayoutVars>
      </dgm:prSet>
      <dgm:spPr/>
    </dgm:pt>
    <dgm:pt modelId="{6869968C-F938-4619-975D-BF1C61CAB9BD}" type="pres">
      <dgm:prSet presAssocID="{9E1FE987-47C0-4C9A-88BD-CA2FB9B059A2}" presName="sp" presStyleCnt="0"/>
      <dgm:spPr/>
    </dgm:pt>
    <dgm:pt modelId="{F129FEC6-6799-4DF6-8F55-400CD61E2B05}" type="pres">
      <dgm:prSet presAssocID="{3248974A-1E55-4DA6-973B-7F44D586489E}" presName="linNode" presStyleCnt="0"/>
      <dgm:spPr/>
    </dgm:pt>
    <dgm:pt modelId="{2A719C80-4661-4B94-8030-6E488292E148}" type="pres">
      <dgm:prSet presAssocID="{3248974A-1E55-4DA6-973B-7F44D586489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98E96C6-18F8-4059-A831-E6D0CFD8A6C7}" type="pres">
      <dgm:prSet presAssocID="{3248974A-1E55-4DA6-973B-7F44D586489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75A3920D-47B2-40F9-9884-002E9B85F1D6}" type="presOf" srcId="{4A2E1780-C206-4150-88C5-53AB75E08E81}" destId="{1AB68964-DDB8-4EFE-BEBA-9EFA662A205D}" srcOrd="0" destOrd="0" presId="urn:microsoft.com/office/officeart/2005/8/layout/vList5"/>
    <dgm:cxn modelId="{FD33D917-B18A-4080-9298-4AC514DDCDE7}" srcId="{9D00BE7E-1AD9-4269-9AC4-D73EC88BC4B2}" destId="{3248974A-1E55-4DA6-973B-7F44D586489E}" srcOrd="4" destOrd="0" parTransId="{B5B5485A-F4CE-4581-BD09-E4789C760203}" sibTransId="{4BD58D0F-D8D4-44B4-8DD1-9DE9BE4BB4C3}"/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E1826E3D-0156-4FE3-8959-C05DE5226D6E}" type="presOf" srcId="{092895FE-DD5B-470C-B966-4C49A9FE2FD1}" destId="{FECCED8B-6DD9-4876-BC64-DF90E76C41B1}" srcOrd="0" destOrd="0" presId="urn:microsoft.com/office/officeart/2005/8/layout/vList5"/>
    <dgm:cxn modelId="{95FE075F-95B1-445D-9397-AC4E3222E491}" srcId="{3248974A-1E55-4DA6-973B-7F44D586489E}" destId="{D5D1770A-1DCB-45EB-9D39-95AD169ABAB1}" srcOrd="0" destOrd="0" parTransId="{01FBCB38-56DB-473C-9663-20601CDE2472}" sibTransId="{8D5B9768-592E-41C2-AEE6-2B03F487BA25}"/>
    <dgm:cxn modelId="{2D4DA261-F916-4835-9316-9B1B0224E8B3}" srcId="{092895FE-DD5B-470C-B966-4C49A9FE2FD1}" destId="{7722AED7-A61B-4ED8-8159-7CC8711C533B}" srcOrd="0" destOrd="0" parTransId="{2E1B6362-5D9D-4321-89EA-EF61596E8596}" sibTransId="{31F8A299-EF27-4238-98D9-7E010F4AE4D6}"/>
    <dgm:cxn modelId="{58FDB466-2AA3-4212-B87A-5BF6F7245B39}" type="presOf" srcId="{9D00BE7E-1AD9-4269-9AC4-D73EC88BC4B2}" destId="{73BD462B-D15E-4F14-9245-3C6B72FFA32F}" srcOrd="0" destOrd="0" presId="urn:microsoft.com/office/officeart/2005/8/layout/vList5"/>
    <dgm:cxn modelId="{3B011B68-0D83-4692-9664-BC4603C2B37C}" type="presOf" srcId="{27F84B6A-02FC-49C8-9012-BB761401CBB6}" destId="{7243C3BE-214D-4523-8FF5-12761E62A367}" srcOrd="0" destOrd="0" presId="urn:microsoft.com/office/officeart/2005/8/layout/vList5"/>
    <dgm:cxn modelId="{28027F4C-FFF4-4AA2-B41A-FBDE5430B6CE}" type="presOf" srcId="{7722AED7-A61B-4ED8-8159-7CC8711C533B}" destId="{11D31B6E-E44B-4756-B270-6C0C2337F810}" srcOrd="0" destOrd="0" presId="urn:microsoft.com/office/officeart/2005/8/layout/vList5"/>
    <dgm:cxn modelId="{62428970-A7A8-4790-9E1E-220A441B8605}" type="presOf" srcId="{35E72FA7-0442-4AA8-9A04-698479E0C44E}" destId="{FF03ABAE-92D2-4365-8DE7-8FF4C97017CE}" srcOrd="0" destOrd="0" presId="urn:microsoft.com/office/officeart/2005/8/layout/vList5"/>
    <dgm:cxn modelId="{7AFEEB52-6940-4A83-8284-A95877D1124D}" type="presOf" srcId="{D5D1770A-1DCB-45EB-9D39-95AD169ABAB1}" destId="{898E96C6-18F8-4059-A831-E6D0CFD8A6C7}" srcOrd="0" destOrd="0" presId="urn:microsoft.com/office/officeart/2005/8/layout/vList5"/>
    <dgm:cxn modelId="{2A61587A-E783-4B8E-85A0-34160C0B97D3}" type="presOf" srcId="{3248974A-1E55-4DA6-973B-7F44D586489E}" destId="{2A719C80-4661-4B94-8030-6E488292E148}" srcOrd="0" destOrd="0" presId="urn:microsoft.com/office/officeart/2005/8/layout/vList5"/>
    <dgm:cxn modelId="{8E334185-6E19-43C6-A5C2-526C9DB83B4E}" type="presOf" srcId="{C298F208-FE61-4526-A0D0-36607988F9AA}" destId="{41CF8E90-0EB9-4DB9-8220-D597F8CDC5C4}" srcOrd="0" destOrd="0" presId="urn:microsoft.com/office/officeart/2005/8/layout/vList5"/>
    <dgm:cxn modelId="{77EDD08F-9C14-4E05-AA31-3726ECFC13AD}" srcId="{35E72FA7-0442-4AA8-9A04-698479E0C44E}" destId="{AFACBB8A-3FF3-41DC-A9B4-1F7ADB65433A}" srcOrd="0" destOrd="0" parTransId="{C861F453-6904-4689-9CCF-28FF80188C53}" sibTransId="{E1DF41C0-EC6F-4F58-8D1C-A6C934A13FE6}"/>
    <dgm:cxn modelId="{4A54C690-25E6-4747-B520-FD566A148EB2}" type="presOf" srcId="{D691179D-21D2-4088-A581-EA2018215475}" destId="{B8A05765-700A-4267-ADC1-38D8ACF56DC5}" srcOrd="0" destOrd="0" presId="urn:microsoft.com/office/officeart/2005/8/layout/vList5"/>
    <dgm:cxn modelId="{637DDA9B-7D0A-4D66-9E43-F7A83A3D2FF4}" type="presOf" srcId="{AFACBB8A-3FF3-41DC-A9B4-1F7ADB65433A}" destId="{D10DBF4E-E4BC-44E7-BDFC-61BDC5B7E1A8}" srcOrd="0" destOrd="0" presId="urn:microsoft.com/office/officeart/2005/8/layout/vList5"/>
    <dgm:cxn modelId="{00DAF3A1-453A-48A5-BB7D-41B0164ADAA9}" srcId="{9D00BE7E-1AD9-4269-9AC4-D73EC88BC4B2}" destId="{4A2E1780-C206-4150-88C5-53AB75E08E81}" srcOrd="2" destOrd="0" parTransId="{8A01A690-80F3-4A96-A113-3792CB24FCBE}" sibTransId="{C38C68A8-44D8-419D-BBD1-B323BE583FB5}"/>
    <dgm:cxn modelId="{99993AA2-54F0-4A61-A6D1-B852FA5687A5}" srcId="{4A2E1780-C206-4150-88C5-53AB75E08E81}" destId="{C298F208-FE61-4526-A0D0-36607988F9AA}" srcOrd="0" destOrd="0" parTransId="{861A5CF1-EACA-4786-AA61-D6931BCCE4AC}" sibTransId="{BC96A07F-11AF-4F13-BBAA-CBC7065598AA}"/>
    <dgm:cxn modelId="{7EB014A5-86FD-4960-82C1-9F46BFA05678}" srcId="{9D00BE7E-1AD9-4269-9AC4-D73EC88BC4B2}" destId="{27F84B6A-02FC-49C8-9012-BB761401CBB6}" srcOrd="3" destOrd="0" parTransId="{0B479E0D-3F06-436B-A7DD-4836515D50E3}" sibTransId="{9E1FE987-47C0-4C9A-88BD-CA2FB9B059A2}"/>
    <dgm:cxn modelId="{657ED8AB-1CB6-44AD-BB57-2075F3B46CCE}" srcId="{27F84B6A-02FC-49C8-9012-BB761401CBB6}" destId="{D691179D-21D2-4088-A581-EA2018215475}" srcOrd="0" destOrd="0" parTransId="{D7E086A2-9E18-4C8C-A64B-31010AC5DFF2}" sibTransId="{B82C6560-BE09-4B16-A7ED-961AD5C8061B}"/>
    <dgm:cxn modelId="{2C5A70BD-446C-40F9-AA64-BF93CD450563}" srcId="{9D00BE7E-1AD9-4269-9AC4-D73EC88BC4B2}" destId="{092895FE-DD5B-470C-B966-4C49A9FE2FD1}" srcOrd="1" destOrd="0" parTransId="{C95B36FE-D80F-46AA-BD9F-ED583DEC0D5B}" sibTransId="{B14483B0-3875-4748-BED3-EF86442C690C}"/>
    <dgm:cxn modelId="{E662B139-2208-4919-96E7-204B5432D27D}" type="presParOf" srcId="{73BD462B-D15E-4F14-9245-3C6B72FFA32F}" destId="{E2532172-1C5A-44B3-AB19-B841A1AB70E6}" srcOrd="0" destOrd="0" presId="urn:microsoft.com/office/officeart/2005/8/layout/vList5"/>
    <dgm:cxn modelId="{E1EB0EA6-9038-4F62-8C10-5F4E823E3279}" type="presParOf" srcId="{E2532172-1C5A-44B3-AB19-B841A1AB70E6}" destId="{FF03ABAE-92D2-4365-8DE7-8FF4C97017CE}" srcOrd="0" destOrd="0" presId="urn:microsoft.com/office/officeart/2005/8/layout/vList5"/>
    <dgm:cxn modelId="{78C58E54-DB41-4A4F-9352-2AF929BFEF7A}" type="presParOf" srcId="{E2532172-1C5A-44B3-AB19-B841A1AB70E6}" destId="{D10DBF4E-E4BC-44E7-BDFC-61BDC5B7E1A8}" srcOrd="1" destOrd="0" presId="urn:microsoft.com/office/officeart/2005/8/layout/vList5"/>
    <dgm:cxn modelId="{77F26DF1-3B23-4161-824B-E6E1A1E9B42E}" type="presParOf" srcId="{73BD462B-D15E-4F14-9245-3C6B72FFA32F}" destId="{645436B1-E929-4A77-84D3-A099B85DAF10}" srcOrd="1" destOrd="0" presId="urn:microsoft.com/office/officeart/2005/8/layout/vList5"/>
    <dgm:cxn modelId="{F7F9422E-0760-4328-92EA-648112462748}" type="presParOf" srcId="{73BD462B-D15E-4F14-9245-3C6B72FFA32F}" destId="{9458BBE6-0AE9-49E8-8458-9D59E9649F34}" srcOrd="2" destOrd="0" presId="urn:microsoft.com/office/officeart/2005/8/layout/vList5"/>
    <dgm:cxn modelId="{B86D08B6-85CB-47F2-82DF-57FFF5EFD47E}" type="presParOf" srcId="{9458BBE6-0AE9-49E8-8458-9D59E9649F34}" destId="{FECCED8B-6DD9-4876-BC64-DF90E76C41B1}" srcOrd="0" destOrd="0" presId="urn:microsoft.com/office/officeart/2005/8/layout/vList5"/>
    <dgm:cxn modelId="{F364ECC7-0346-4DF8-8A90-A6A8E3FF6F5F}" type="presParOf" srcId="{9458BBE6-0AE9-49E8-8458-9D59E9649F34}" destId="{11D31B6E-E44B-4756-B270-6C0C2337F810}" srcOrd="1" destOrd="0" presId="urn:microsoft.com/office/officeart/2005/8/layout/vList5"/>
    <dgm:cxn modelId="{35F2BC0D-80FA-40D9-B866-E601AE9F67E3}" type="presParOf" srcId="{73BD462B-D15E-4F14-9245-3C6B72FFA32F}" destId="{A1DD74C1-43C0-4121-9DEC-909A1C670595}" srcOrd="3" destOrd="0" presId="urn:microsoft.com/office/officeart/2005/8/layout/vList5"/>
    <dgm:cxn modelId="{3805F3AA-60D6-47E3-9ABE-25941A5A7BD7}" type="presParOf" srcId="{73BD462B-D15E-4F14-9245-3C6B72FFA32F}" destId="{3C094F54-24BD-49FF-8981-54786980893C}" srcOrd="4" destOrd="0" presId="urn:microsoft.com/office/officeart/2005/8/layout/vList5"/>
    <dgm:cxn modelId="{DD609648-2050-43DD-9D61-89C7F940DEAA}" type="presParOf" srcId="{3C094F54-24BD-49FF-8981-54786980893C}" destId="{1AB68964-DDB8-4EFE-BEBA-9EFA662A205D}" srcOrd="0" destOrd="0" presId="urn:microsoft.com/office/officeart/2005/8/layout/vList5"/>
    <dgm:cxn modelId="{52B31155-9CA5-47CB-A549-4C72454C24F0}" type="presParOf" srcId="{3C094F54-24BD-49FF-8981-54786980893C}" destId="{41CF8E90-0EB9-4DB9-8220-D597F8CDC5C4}" srcOrd="1" destOrd="0" presId="urn:microsoft.com/office/officeart/2005/8/layout/vList5"/>
    <dgm:cxn modelId="{2C450D28-6CEE-4AA3-808D-38504CC8A2F5}" type="presParOf" srcId="{73BD462B-D15E-4F14-9245-3C6B72FFA32F}" destId="{6CD66BB5-70F1-4ABD-90F9-85C348B813B8}" srcOrd="5" destOrd="0" presId="urn:microsoft.com/office/officeart/2005/8/layout/vList5"/>
    <dgm:cxn modelId="{7DC68A13-1508-4864-A94F-FDADD32F2579}" type="presParOf" srcId="{73BD462B-D15E-4F14-9245-3C6B72FFA32F}" destId="{A849E12F-3975-4132-BA5D-CB0F7AA685C7}" srcOrd="6" destOrd="0" presId="urn:microsoft.com/office/officeart/2005/8/layout/vList5"/>
    <dgm:cxn modelId="{D7D20A18-F1C3-4236-B29D-3E6CC5BD5E14}" type="presParOf" srcId="{A849E12F-3975-4132-BA5D-CB0F7AA685C7}" destId="{7243C3BE-214D-4523-8FF5-12761E62A367}" srcOrd="0" destOrd="0" presId="urn:microsoft.com/office/officeart/2005/8/layout/vList5"/>
    <dgm:cxn modelId="{2926FD63-EBA5-4980-8827-956811CC37E6}" type="presParOf" srcId="{A849E12F-3975-4132-BA5D-CB0F7AA685C7}" destId="{B8A05765-700A-4267-ADC1-38D8ACF56DC5}" srcOrd="1" destOrd="0" presId="urn:microsoft.com/office/officeart/2005/8/layout/vList5"/>
    <dgm:cxn modelId="{A6F5845E-8E25-4902-B5B4-C6CBF3AF485B}" type="presParOf" srcId="{73BD462B-D15E-4F14-9245-3C6B72FFA32F}" destId="{6869968C-F938-4619-975D-BF1C61CAB9BD}" srcOrd="7" destOrd="0" presId="urn:microsoft.com/office/officeart/2005/8/layout/vList5"/>
    <dgm:cxn modelId="{2ED8578C-436F-4871-A15B-0A3603AA80D5}" type="presParOf" srcId="{73BD462B-D15E-4F14-9245-3C6B72FFA32F}" destId="{F129FEC6-6799-4DF6-8F55-400CD61E2B05}" srcOrd="8" destOrd="0" presId="urn:microsoft.com/office/officeart/2005/8/layout/vList5"/>
    <dgm:cxn modelId="{5CD4CAF5-8CA5-4BAB-B355-9D68ED3902F4}" type="presParOf" srcId="{F129FEC6-6799-4DF6-8F55-400CD61E2B05}" destId="{2A719C80-4661-4B94-8030-6E488292E148}" srcOrd="0" destOrd="0" presId="urn:microsoft.com/office/officeart/2005/8/layout/vList5"/>
    <dgm:cxn modelId="{35772816-5427-4046-BD4C-55A10BFE0967}" type="presParOf" srcId="{F129FEC6-6799-4DF6-8F55-400CD61E2B05}" destId="{898E96C6-18F8-4059-A831-E6D0CFD8A6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PE" dirty="0"/>
            <a:t>Sesgos en algoritmos</a:t>
          </a:r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589AD36D-3904-405C-AA36-AEA2ED93176E}">
      <dgm:prSet/>
      <dgm:spPr/>
      <dgm:t>
        <a:bodyPr/>
        <a:lstStyle/>
        <a:p>
          <a:pPr>
            <a:buNone/>
          </a:pPr>
          <a:r>
            <a:rPr lang="es-PE"/>
            <a:t>Privacidad de los datos</a:t>
          </a:r>
        </a:p>
      </dgm:t>
    </dgm:pt>
    <dgm:pt modelId="{91595930-AC0A-4EC2-8C1F-5AC91A32663D}" type="parTrans" cxnId="{9470F634-0F29-49BD-852D-A74E559682FD}">
      <dgm:prSet/>
      <dgm:spPr/>
      <dgm:t>
        <a:bodyPr/>
        <a:lstStyle/>
        <a:p>
          <a:endParaRPr lang="es-PE"/>
        </a:p>
      </dgm:t>
    </dgm:pt>
    <dgm:pt modelId="{71DA400D-534A-41DE-93C7-B703666E7ABB}" type="sibTrans" cxnId="{9470F634-0F29-49BD-852D-A74E559682FD}">
      <dgm:prSet/>
      <dgm:spPr/>
      <dgm:t>
        <a:bodyPr/>
        <a:lstStyle/>
        <a:p>
          <a:endParaRPr lang="es-PE"/>
        </a:p>
      </dgm:t>
    </dgm:pt>
    <dgm:pt modelId="{4207B0CC-8A23-4655-8126-76AF98AF58C0}">
      <dgm:prSet/>
      <dgm:spPr/>
      <dgm:t>
        <a:bodyPr/>
        <a:lstStyle/>
        <a:p>
          <a:pPr>
            <a:buNone/>
          </a:pPr>
          <a:r>
            <a:rPr lang="es-PE"/>
            <a:t>Desempleo por automatización</a:t>
          </a:r>
        </a:p>
      </dgm:t>
    </dgm:pt>
    <dgm:pt modelId="{890222F2-44B8-417B-A08B-A999CD5E6F25}" type="parTrans" cxnId="{1C8DD4BD-01B5-4D36-AE29-4A1594E824D2}">
      <dgm:prSet/>
      <dgm:spPr/>
      <dgm:t>
        <a:bodyPr/>
        <a:lstStyle/>
        <a:p>
          <a:endParaRPr lang="es-PE"/>
        </a:p>
      </dgm:t>
    </dgm:pt>
    <dgm:pt modelId="{B6918491-1BA0-484C-8E3C-E6D741E764BF}" type="sibTrans" cxnId="{1C8DD4BD-01B5-4D36-AE29-4A1594E824D2}">
      <dgm:prSet/>
      <dgm:spPr/>
      <dgm:t>
        <a:bodyPr/>
        <a:lstStyle/>
        <a:p>
          <a:endParaRPr lang="es-PE"/>
        </a:p>
      </dgm:t>
    </dgm:pt>
    <dgm:pt modelId="{9E223C5E-F482-48FB-B86B-9DF3E5A41D5A}">
      <dgm:prSet/>
      <dgm:spPr/>
      <dgm:t>
        <a:bodyPr/>
        <a:lstStyle/>
        <a:p>
          <a:pPr>
            <a:buNone/>
          </a:pPr>
          <a:r>
            <a:rPr lang="es-ES"/>
            <a:t>IA y decisiones autónomas (vehículos, armas)</a:t>
          </a:r>
        </a:p>
      </dgm:t>
    </dgm:pt>
    <dgm:pt modelId="{740DD405-8426-47DD-A991-D13AF72E96F3}" type="parTrans" cxnId="{A6257AF4-4DB2-404D-B8AD-6F3BC973953E}">
      <dgm:prSet/>
      <dgm:spPr/>
      <dgm:t>
        <a:bodyPr/>
        <a:lstStyle/>
        <a:p>
          <a:endParaRPr lang="es-PE"/>
        </a:p>
      </dgm:t>
    </dgm:pt>
    <dgm:pt modelId="{3EF36EA9-89E9-4AC7-B82B-3A9DA43A62EE}" type="sibTrans" cxnId="{A6257AF4-4DB2-404D-B8AD-6F3BC973953E}">
      <dgm:prSet/>
      <dgm:spPr/>
      <dgm:t>
        <a:bodyPr/>
        <a:lstStyle/>
        <a:p>
          <a:endParaRPr lang="es-PE"/>
        </a:p>
      </dgm:t>
    </dgm:pt>
    <dgm:pt modelId="{41BEFC89-9C42-4F63-AF92-8F9A807D8914}" type="pres">
      <dgm:prSet presAssocID="{9D00BE7E-1AD9-4269-9AC4-D73EC88BC4B2}" presName="diagram" presStyleCnt="0">
        <dgm:presLayoutVars>
          <dgm:dir/>
          <dgm:resizeHandles val="exact"/>
        </dgm:presLayoutVars>
      </dgm:prSet>
      <dgm:spPr/>
    </dgm:pt>
    <dgm:pt modelId="{B97D7F83-E958-4AE8-BC53-D6BF208C5FD6}" type="pres">
      <dgm:prSet presAssocID="{35E72FA7-0442-4AA8-9A04-698479E0C44E}" presName="node" presStyleLbl="node1" presStyleIdx="0" presStyleCnt="4">
        <dgm:presLayoutVars>
          <dgm:bulletEnabled val="1"/>
        </dgm:presLayoutVars>
      </dgm:prSet>
      <dgm:spPr/>
    </dgm:pt>
    <dgm:pt modelId="{5ED6C416-8521-4977-81DF-CBAA8799FE11}" type="pres">
      <dgm:prSet presAssocID="{D16A2BB8-65A0-40A9-92AA-837EE874F2F4}" presName="sibTrans" presStyleCnt="0"/>
      <dgm:spPr/>
    </dgm:pt>
    <dgm:pt modelId="{BAC6B9BB-D802-4411-B372-ADE0D6E10E84}" type="pres">
      <dgm:prSet presAssocID="{589AD36D-3904-405C-AA36-AEA2ED93176E}" presName="node" presStyleLbl="node1" presStyleIdx="1" presStyleCnt="4">
        <dgm:presLayoutVars>
          <dgm:bulletEnabled val="1"/>
        </dgm:presLayoutVars>
      </dgm:prSet>
      <dgm:spPr/>
    </dgm:pt>
    <dgm:pt modelId="{92D2F00A-67C9-4094-B43C-C9E0CD76111F}" type="pres">
      <dgm:prSet presAssocID="{71DA400D-534A-41DE-93C7-B703666E7ABB}" presName="sibTrans" presStyleCnt="0"/>
      <dgm:spPr/>
    </dgm:pt>
    <dgm:pt modelId="{CF04335F-296E-496F-909B-C2D7548D94BE}" type="pres">
      <dgm:prSet presAssocID="{4207B0CC-8A23-4655-8126-76AF98AF58C0}" presName="node" presStyleLbl="node1" presStyleIdx="2" presStyleCnt="4">
        <dgm:presLayoutVars>
          <dgm:bulletEnabled val="1"/>
        </dgm:presLayoutVars>
      </dgm:prSet>
      <dgm:spPr/>
    </dgm:pt>
    <dgm:pt modelId="{36798E8C-EBA4-4D4C-BABB-47FEEBBE2E8A}" type="pres">
      <dgm:prSet presAssocID="{B6918491-1BA0-484C-8E3C-E6D741E764BF}" presName="sibTrans" presStyleCnt="0"/>
      <dgm:spPr/>
    </dgm:pt>
    <dgm:pt modelId="{B17CC163-E7BA-43D4-81AC-3369EE8CBF4E}" type="pres">
      <dgm:prSet presAssocID="{9E223C5E-F482-48FB-B86B-9DF3E5A41D5A}" presName="node" presStyleLbl="node1" presStyleIdx="3" presStyleCnt="4">
        <dgm:presLayoutVars>
          <dgm:bulletEnabled val="1"/>
        </dgm:presLayoutVars>
      </dgm:prSet>
      <dgm:spPr/>
    </dgm:pt>
  </dgm:ptLst>
  <dgm:cxnLst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9470F634-0F29-49BD-852D-A74E559682FD}" srcId="{9D00BE7E-1AD9-4269-9AC4-D73EC88BC4B2}" destId="{589AD36D-3904-405C-AA36-AEA2ED93176E}" srcOrd="1" destOrd="0" parTransId="{91595930-AC0A-4EC2-8C1F-5AC91A32663D}" sibTransId="{71DA400D-534A-41DE-93C7-B703666E7ABB}"/>
    <dgm:cxn modelId="{2D1DDC4E-1E56-4F17-8492-7D8F4243DFFD}" type="presOf" srcId="{589AD36D-3904-405C-AA36-AEA2ED93176E}" destId="{BAC6B9BB-D802-4411-B372-ADE0D6E10E84}" srcOrd="0" destOrd="0" presId="urn:microsoft.com/office/officeart/2005/8/layout/default"/>
    <dgm:cxn modelId="{FE4FB752-A9DC-4B57-A94B-3C9C55779982}" type="presOf" srcId="{4207B0CC-8A23-4655-8126-76AF98AF58C0}" destId="{CF04335F-296E-496F-909B-C2D7548D94BE}" srcOrd="0" destOrd="0" presId="urn:microsoft.com/office/officeart/2005/8/layout/default"/>
    <dgm:cxn modelId="{E7D10DA6-5024-4760-9623-0FF4E7882B8D}" type="presOf" srcId="{35E72FA7-0442-4AA8-9A04-698479E0C44E}" destId="{B97D7F83-E958-4AE8-BC53-D6BF208C5FD6}" srcOrd="0" destOrd="0" presId="urn:microsoft.com/office/officeart/2005/8/layout/default"/>
    <dgm:cxn modelId="{1C8DD4BD-01B5-4D36-AE29-4A1594E824D2}" srcId="{9D00BE7E-1AD9-4269-9AC4-D73EC88BC4B2}" destId="{4207B0CC-8A23-4655-8126-76AF98AF58C0}" srcOrd="2" destOrd="0" parTransId="{890222F2-44B8-417B-A08B-A999CD5E6F25}" sibTransId="{B6918491-1BA0-484C-8E3C-E6D741E764BF}"/>
    <dgm:cxn modelId="{EBD259E9-06EB-4E24-8EE7-2B0C86903981}" type="presOf" srcId="{9D00BE7E-1AD9-4269-9AC4-D73EC88BC4B2}" destId="{41BEFC89-9C42-4F63-AF92-8F9A807D8914}" srcOrd="0" destOrd="0" presId="urn:microsoft.com/office/officeart/2005/8/layout/default"/>
    <dgm:cxn modelId="{13B986F3-5841-4064-BB09-917FBA1A68B4}" type="presOf" srcId="{9E223C5E-F482-48FB-B86B-9DF3E5A41D5A}" destId="{B17CC163-E7BA-43D4-81AC-3369EE8CBF4E}" srcOrd="0" destOrd="0" presId="urn:microsoft.com/office/officeart/2005/8/layout/default"/>
    <dgm:cxn modelId="{A6257AF4-4DB2-404D-B8AD-6F3BC973953E}" srcId="{9D00BE7E-1AD9-4269-9AC4-D73EC88BC4B2}" destId="{9E223C5E-F482-48FB-B86B-9DF3E5A41D5A}" srcOrd="3" destOrd="0" parTransId="{740DD405-8426-47DD-A991-D13AF72E96F3}" sibTransId="{3EF36EA9-89E9-4AC7-B82B-3A9DA43A62EE}"/>
    <dgm:cxn modelId="{7DAA2ED6-ED93-4352-9777-077560B5273C}" type="presParOf" srcId="{41BEFC89-9C42-4F63-AF92-8F9A807D8914}" destId="{B97D7F83-E958-4AE8-BC53-D6BF208C5FD6}" srcOrd="0" destOrd="0" presId="urn:microsoft.com/office/officeart/2005/8/layout/default"/>
    <dgm:cxn modelId="{FDE0BCB2-96CB-41B1-9975-0E1A0A57F664}" type="presParOf" srcId="{41BEFC89-9C42-4F63-AF92-8F9A807D8914}" destId="{5ED6C416-8521-4977-81DF-CBAA8799FE11}" srcOrd="1" destOrd="0" presId="urn:microsoft.com/office/officeart/2005/8/layout/default"/>
    <dgm:cxn modelId="{753E492E-436C-446F-850B-52FC2404E674}" type="presParOf" srcId="{41BEFC89-9C42-4F63-AF92-8F9A807D8914}" destId="{BAC6B9BB-D802-4411-B372-ADE0D6E10E84}" srcOrd="2" destOrd="0" presId="urn:microsoft.com/office/officeart/2005/8/layout/default"/>
    <dgm:cxn modelId="{D6BA1688-F70D-4B89-B964-F14BEB8F863C}" type="presParOf" srcId="{41BEFC89-9C42-4F63-AF92-8F9A807D8914}" destId="{92D2F00A-67C9-4094-B43C-C9E0CD76111F}" srcOrd="3" destOrd="0" presId="urn:microsoft.com/office/officeart/2005/8/layout/default"/>
    <dgm:cxn modelId="{1D655EB0-5FFF-412C-9DBD-85ECAB51FD09}" type="presParOf" srcId="{41BEFC89-9C42-4F63-AF92-8F9A807D8914}" destId="{CF04335F-296E-496F-909B-C2D7548D94BE}" srcOrd="4" destOrd="0" presId="urn:microsoft.com/office/officeart/2005/8/layout/default"/>
    <dgm:cxn modelId="{54420EE6-C60F-4FEA-A98A-5BB179EF0928}" type="presParOf" srcId="{41BEFC89-9C42-4F63-AF92-8F9A807D8914}" destId="{36798E8C-EBA4-4D4C-BABB-47FEEBBE2E8A}" srcOrd="5" destOrd="0" presId="urn:microsoft.com/office/officeart/2005/8/layout/default"/>
    <dgm:cxn modelId="{7075C43C-41B2-4C02-A0BA-39027F3DBD2C}" type="presParOf" srcId="{41BEFC89-9C42-4F63-AF92-8F9A807D8914}" destId="{B17CC163-E7BA-43D4-81AC-3369EE8CBF4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PE" dirty="0"/>
            <a:t>IA explicable (XAI)</a:t>
          </a:r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5F847BE3-FC0E-4CCA-885C-E7EAC93F1044}">
      <dgm:prSet/>
      <dgm:spPr/>
      <dgm:t>
        <a:bodyPr/>
        <a:lstStyle/>
        <a:p>
          <a:pPr>
            <a:buNone/>
          </a:pPr>
          <a:r>
            <a:rPr lang="es-PE"/>
            <a:t>Modelos generativos (como GPT, DALL·E)</a:t>
          </a:r>
        </a:p>
      </dgm:t>
    </dgm:pt>
    <dgm:pt modelId="{5193599D-75D3-43CF-AE12-FD0F70F23603}" type="parTrans" cxnId="{55EBD4C2-AB16-4011-BEE4-07744DAEF221}">
      <dgm:prSet/>
      <dgm:spPr/>
      <dgm:t>
        <a:bodyPr/>
        <a:lstStyle/>
        <a:p>
          <a:endParaRPr lang="es-PE"/>
        </a:p>
      </dgm:t>
    </dgm:pt>
    <dgm:pt modelId="{E0E5E8CB-C4B6-4899-A1B8-1F18E1A9CE77}" type="sibTrans" cxnId="{55EBD4C2-AB16-4011-BEE4-07744DAEF221}">
      <dgm:prSet/>
      <dgm:spPr/>
      <dgm:t>
        <a:bodyPr/>
        <a:lstStyle/>
        <a:p>
          <a:endParaRPr lang="es-PE"/>
        </a:p>
      </dgm:t>
    </dgm:pt>
    <dgm:pt modelId="{DDAEABCF-DB5B-449F-B04F-99D4677FBF4E}">
      <dgm:prSet/>
      <dgm:spPr/>
      <dgm:t>
        <a:bodyPr/>
        <a:lstStyle/>
        <a:p>
          <a:pPr>
            <a:buNone/>
          </a:pPr>
          <a:r>
            <a:rPr lang="es-PE"/>
            <a:t>IA combinada con robótica avanzada</a:t>
          </a:r>
        </a:p>
      </dgm:t>
    </dgm:pt>
    <dgm:pt modelId="{62A0D5A6-29BF-4538-92D6-9255F42B5A9B}" type="parTrans" cxnId="{F9372ED0-28B1-4CE0-ADB9-28513BF3DFD6}">
      <dgm:prSet/>
      <dgm:spPr/>
      <dgm:t>
        <a:bodyPr/>
        <a:lstStyle/>
        <a:p>
          <a:endParaRPr lang="es-PE"/>
        </a:p>
      </dgm:t>
    </dgm:pt>
    <dgm:pt modelId="{A725E64A-9FB8-4132-A5BF-D7EC5A7D7318}" type="sibTrans" cxnId="{F9372ED0-28B1-4CE0-ADB9-28513BF3DFD6}">
      <dgm:prSet/>
      <dgm:spPr/>
      <dgm:t>
        <a:bodyPr/>
        <a:lstStyle/>
        <a:p>
          <a:endParaRPr lang="es-PE"/>
        </a:p>
      </dgm:t>
    </dgm:pt>
    <dgm:pt modelId="{8AD39F7C-B4BC-4B40-8586-E83575AA4DAD}">
      <dgm:prSet/>
      <dgm:spPr/>
      <dgm:t>
        <a:bodyPr/>
        <a:lstStyle/>
        <a:p>
          <a:pPr>
            <a:buNone/>
          </a:pPr>
          <a:r>
            <a:rPr lang="es-ES"/>
            <a:t>Legislación y gobernanza de la IA</a:t>
          </a:r>
        </a:p>
      </dgm:t>
    </dgm:pt>
    <dgm:pt modelId="{C69E5F72-9432-4D5A-9D60-BF3310CFB36B}" type="parTrans" cxnId="{EAEDDB7D-FE73-45A6-8864-E8924F746CD1}">
      <dgm:prSet/>
      <dgm:spPr/>
      <dgm:t>
        <a:bodyPr/>
        <a:lstStyle/>
        <a:p>
          <a:endParaRPr lang="es-PE"/>
        </a:p>
      </dgm:t>
    </dgm:pt>
    <dgm:pt modelId="{5A568581-CFB3-4814-8CAE-F4756ECF675E}" type="sibTrans" cxnId="{EAEDDB7D-FE73-45A6-8864-E8924F746CD1}">
      <dgm:prSet/>
      <dgm:spPr/>
      <dgm:t>
        <a:bodyPr/>
        <a:lstStyle/>
        <a:p>
          <a:endParaRPr lang="es-PE"/>
        </a:p>
      </dgm:t>
    </dgm:pt>
    <dgm:pt modelId="{B6C10ADA-8916-4AD2-9792-BABF05AAF2B5}" type="pres">
      <dgm:prSet presAssocID="{9D00BE7E-1AD9-4269-9AC4-D73EC88BC4B2}" presName="linear" presStyleCnt="0">
        <dgm:presLayoutVars>
          <dgm:animLvl val="lvl"/>
          <dgm:resizeHandles val="exact"/>
        </dgm:presLayoutVars>
      </dgm:prSet>
      <dgm:spPr/>
    </dgm:pt>
    <dgm:pt modelId="{00521C3F-6E4B-4791-9F88-66E41B309BCB}" type="pres">
      <dgm:prSet presAssocID="{35E72FA7-0442-4AA8-9A04-698479E0C4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D2BBAE-B2FB-4455-81C6-7C88DDF50EC2}" type="pres">
      <dgm:prSet presAssocID="{D16A2BB8-65A0-40A9-92AA-837EE874F2F4}" presName="spacer" presStyleCnt="0"/>
      <dgm:spPr/>
    </dgm:pt>
    <dgm:pt modelId="{EC8FC3FA-B834-4B52-A0BF-5BDB8FE6A6CC}" type="pres">
      <dgm:prSet presAssocID="{5F847BE3-FC0E-4CCA-885C-E7EAC93F104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6B9D136-DBC7-47B7-9906-63CDB1618933}" type="pres">
      <dgm:prSet presAssocID="{E0E5E8CB-C4B6-4899-A1B8-1F18E1A9CE77}" presName="spacer" presStyleCnt="0"/>
      <dgm:spPr/>
    </dgm:pt>
    <dgm:pt modelId="{67866747-AD5B-4076-ADD9-1FF5DEC4BDC7}" type="pres">
      <dgm:prSet presAssocID="{DDAEABCF-DB5B-449F-B04F-99D4677FBF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6DF007-A0D0-4447-B079-5A09F4D3AAC7}" type="pres">
      <dgm:prSet presAssocID="{A725E64A-9FB8-4132-A5BF-D7EC5A7D7318}" presName="spacer" presStyleCnt="0"/>
      <dgm:spPr/>
    </dgm:pt>
    <dgm:pt modelId="{0035BBEB-E3F3-49FF-83E1-45200CF999F5}" type="pres">
      <dgm:prSet presAssocID="{8AD39F7C-B4BC-4B40-8586-E83575AA4DA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A041C73C-CD49-4941-871F-E22BFE29DB2D}" type="presOf" srcId="{8AD39F7C-B4BC-4B40-8586-E83575AA4DAD}" destId="{0035BBEB-E3F3-49FF-83E1-45200CF999F5}" srcOrd="0" destOrd="0" presId="urn:microsoft.com/office/officeart/2005/8/layout/vList2"/>
    <dgm:cxn modelId="{E8ECEF4F-021D-455B-AF59-D8D1B9DE1A70}" type="presOf" srcId="{35E72FA7-0442-4AA8-9A04-698479E0C44E}" destId="{00521C3F-6E4B-4791-9F88-66E41B309BCB}" srcOrd="0" destOrd="0" presId="urn:microsoft.com/office/officeart/2005/8/layout/vList2"/>
    <dgm:cxn modelId="{EAEDDB7D-FE73-45A6-8864-E8924F746CD1}" srcId="{9D00BE7E-1AD9-4269-9AC4-D73EC88BC4B2}" destId="{8AD39F7C-B4BC-4B40-8586-E83575AA4DAD}" srcOrd="3" destOrd="0" parTransId="{C69E5F72-9432-4D5A-9D60-BF3310CFB36B}" sibTransId="{5A568581-CFB3-4814-8CAE-F4756ECF675E}"/>
    <dgm:cxn modelId="{0DED5FA3-2D55-4773-A2AF-C039C77ED5F7}" type="presOf" srcId="{9D00BE7E-1AD9-4269-9AC4-D73EC88BC4B2}" destId="{B6C10ADA-8916-4AD2-9792-BABF05AAF2B5}" srcOrd="0" destOrd="0" presId="urn:microsoft.com/office/officeart/2005/8/layout/vList2"/>
    <dgm:cxn modelId="{69EDA8A7-3543-4A93-A66F-BB1428A10D7E}" type="presOf" srcId="{5F847BE3-FC0E-4CCA-885C-E7EAC93F1044}" destId="{EC8FC3FA-B834-4B52-A0BF-5BDB8FE6A6CC}" srcOrd="0" destOrd="0" presId="urn:microsoft.com/office/officeart/2005/8/layout/vList2"/>
    <dgm:cxn modelId="{6CA57FAE-BE5D-4EFA-A7EB-B6BB4675CCCA}" type="presOf" srcId="{DDAEABCF-DB5B-449F-B04F-99D4677FBF4E}" destId="{67866747-AD5B-4076-ADD9-1FF5DEC4BDC7}" srcOrd="0" destOrd="0" presId="urn:microsoft.com/office/officeart/2005/8/layout/vList2"/>
    <dgm:cxn modelId="{55EBD4C2-AB16-4011-BEE4-07744DAEF221}" srcId="{9D00BE7E-1AD9-4269-9AC4-D73EC88BC4B2}" destId="{5F847BE3-FC0E-4CCA-885C-E7EAC93F1044}" srcOrd="1" destOrd="0" parTransId="{5193599D-75D3-43CF-AE12-FD0F70F23603}" sibTransId="{E0E5E8CB-C4B6-4899-A1B8-1F18E1A9CE77}"/>
    <dgm:cxn modelId="{F9372ED0-28B1-4CE0-ADB9-28513BF3DFD6}" srcId="{9D00BE7E-1AD9-4269-9AC4-D73EC88BC4B2}" destId="{DDAEABCF-DB5B-449F-B04F-99D4677FBF4E}" srcOrd="2" destOrd="0" parTransId="{62A0D5A6-29BF-4538-92D6-9255F42B5A9B}" sibTransId="{A725E64A-9FB8-4132-A5BF-D7EC5A7D7318}"/>
    <dgm:cxn modelId="{34118233-C461-4037-8088-BFB92496AFAA}" type="presParOf" srcId="{B6C10ADA-8916-4AD2-9792-BABF05AAF2B5}" destId="{00521C3F-6E4B-4791-9F88-66E41B309BCB}" srcOrd="0" destOrd="0" presId="urn:microsoft.com/office/officeart/2005/8/layout/vList2"/>
    <dgm:cxn modelId="{B1F081A8-B6B8-4682-A456-1CA906C85797}" type="presParOf" srcId="{B6C10ADA-8916-4AD2-9792-BABF05AAF2B5}" destId="{A7D2BBAE-B2FB-4455-81C6-7C88DDF50EC2}" srcOrd="1" destOrd="0" presId="urn:microsoft.com/office/officeart/2005/8/layout/vList2"/>
    <dgm:cxn modelId="{CC7F887F-BA81-4DDE-B1C8-04E0ED0BD155}" type="presParOf" srcId="{B6C10ADA-8916-4AD2-9792-BABF05AAF2B5}" destId="{EC8FC3FA-B834-4B52-A0BF-5BDB8FE6A6CC}" srcOrd="2" destOrd="0" presId="urn:microsoft.com/office/officeart/2005/8/layout/vList2"/>
    <dgm:cxn modelId="{38FF75EC-0507-4DB3-A20C-E04CEDB3BE51}" type="presParOf" srcId="{B6C10ADA-8916-4AD2-9792-BABF05AAF2B5}" destId="{B6B9D136-DBC7-47B7-9906-63CDB1618933}" srcOrd="3" destOrd="0" presId="urn:microsoft.com/office/officeart/2005/8/layout/vList2"/>
    <dgm:cxn modelId="{2BA14F53-FF36-4291-BABF-2846EFBE2CE4}" type="presParOf" srcId="{B6C10ADA-8916-4AD2-9792-BABF05AAF2B5}" destId="{67866747-AD5B-4076-ADD9-1FF5DEC4BDC7}" srcOrd="4" destOrd="0" presId="urn:microsoft.com/office/officeart/2005/8/layout/vList2"/>
    <dgm:cxn modelId="{51CBB177-238C-4AFC-93ED-F278FFDE13A7}" type="presParOf" srcId="{B6C10ADA-8916-4AD2-9792-BABF05AAF2B5}" destId="{C76DF007-A0D0-4447-B079-5A09F4D3AAC7}" srcOrd="5" destOrd="0" presId="urn:microsoft.com/office/officeart/2005/8/layout/vList2"/>
    <dgm:cxn modelId="{293DBD2C-87AA-4DB7-9BE2-6E6E5A690618}" type="presParOf" srcId="{B6C10ADA-8916-4AD2-9792-BABF05AAF2B5}" destId="{0035BBEB-E3F3-49FF-83E1-45200CF999F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D00BE7E-1AD9-4269-9AC4-D73EC88BC4B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35E72FA7-0442-4AA8-9A04-698479E0C44E}">
      <dgm:prSet/>
      <dgm:spPr/>
      <dgm:t>
        <a:bodyPr/>
        <a:lstStyle/>
        <a:p>
          <a:r>
            <a:rPr lang="es-PE" dirty="0"/>
            <a:t>Russell &amp; </a:t>
          </a:r>
          <a:r>
            <a:rPr lang="es-PE" dirty="0" err="1"/>
            <a:t>Norvig</a:t>
          </a:r>
          <a:r>
            <a:rPr lang="es-PE" dirty="0"/>
            <a:t> – </a:t>
          </a:r>
          <a:r>
            <a:rPr lang="es-PE" i="1" dirty="0"/>
            <a:t>Artificial </a:t>
          </a:r>
          <a:r>
            <a:rPr lang="es-PE" i="1" dirty="0" err="1"/>
            <a:t>Intelligence</a:t>
          </a:r>
          <a:r>
            <a:rPr lang="es-PE" i="1" dirty="0"/>
            <a:t>: A Modern </a:t>
          </a:r>
          <a:r>
            <a:rPr lang="es-PE" i="1" dirty="0" err="1"/>
            <a:t>Approach</a:t>
          </a:r>
          <a:endParaRPr lang="es-PE" dirty="0"/>
        </a:p>
      </dgm:t>
    </dgm:pt>
    <dgm:pt modelId="{AE021EE1-49C9-4C18-B651-5892BC5D9E13}" type="parTrans" cxnId="{95EC8318-92D8-44CF-9525-B2D89C1F895A}">
      <dgm:prSet/>
      <dgm:spPr/>
      <dgm:t>
        <a:bodyPr/>
        <a:lstStyle/>
        <a:p>
          <a:endParaRPr lang="es-PE"/>
        </a:p>
      </dgm:t>
    </dgm:pt>
    <dgm:pt modelId="{D16A2BB8-65A0-40A9-92AA-837EE874F2F4}" type="sibTrans" cxnId="{95EC8318-92D8-44CF-9525-B2D89C1F895A}">
      <dgm:prSet/>
      <dgm:spPr/>
      <dgm:t>
        <a:bodyPr/>
        <a:lstStyle/>
        <a:p>
          <a:endParaRPr lang="es-PE"/>
        </a:p>
      </dgm:t>
    </dgm:pt>
    <dgm:pt modelId="{62E5EF12-B2A1-41BE-9DA6-4F511FDDBEC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PE" dirty="0"/>
            <a:t>MIT AI Podcast</a:t>
          </a:r>
        </a:p>
      </dgm:t>
    </dgm:pt>
    <dgm:pt modelId="{F2F1C590-A2F4-45B1-A81D-E22AD006299E}" type="parTrans" cxnId="{74FEDA65-6CBB-4AFA-BDF3-24F340DB81E8}">
      <dgm:prSet/>
      <dgm:spPr/>
      <dgm:t>
        <a:bodyPr/>
        <a:lstStyle/>
        <a:p>
          <a:endParaRPr lang="es-PE"/>
        </a:p>
      </dgm:t>
    </dgm:pt>
    <dgm:pt modelId="{0E562D42-D7FC-4E0E-8AE1-489511DD4F5D}" type="sibTrans" cxnId="{74FEDA65-6CBB-4AFA-BDF3-24F340DB81E8}">
      <dgm:prSet/>
      <dgm:spPr/>
      <dgm:t>
        <a:bodyPr/>
        <a:lstStyle/>
        <a:p>
          <a:endParaRPr lang="es-PE"/>
        </a:p>
      </dgm:t>
    </dgm:pt>
    <dgm:pt modelId="{0ED3A5F1-D890-4294-946F-A94781654EA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PE" dirty="0"/>
            <a:t>Cursos gratuitos: </a:t>
          </a:r>
          <a:r>
            <a:rPr lang="es-PE" dirty="0" err="1"/>
            <a:t>Elements</a:t>
          </a:r>
          <a:r>
            <a:rPr lang="es-PE" dirty="0"/>
            <a:t> </a:t>
          </a:r>
          <a:r>
            <a:rPr lang="es-PE" dirty="0" err="1"/>
            <a:t>of</a:t>
          </a:r>
          <a:r>
            <a:rPr lang="es-PE" dirty="0"/>
            <a:t> AI, Coursera IA </a:t>
          </a:r>
          <a:r>
            <a:rPr lang="es-PE" dirty="0" err="1"/>
            <a:t>by</a:t>
          </a:r>
          <a:r>
            <a:rPr lang="es-PE" dirty="0"/>
            <a:t> Stanford</a:t>
          </a:r>
        </a:p>
      </dgm:t>
    </dgm:pt>
    <dgm:pt modelId="{8926E13B-03BA-4D16-963A-7A25B3D0E6DA}" type="parTrans" cxnId="{713B022F-AD42-45CC-82A9-B4C9CE9868D8}">
      <dgm:prSet/>
      <dgm:spPr/>
      <dgm:t>
        <a:bodyPr/>
        <a:lstStyle/>
        <a:p>
          <a:endParaRPr lang="es-PE"/>
        </a:p>
      </dgm:t>
    </dgm:pt>
    <dgm:pt modelId="{437F2EC2-B0C3-4D7B-9939-AEC5004BE089}" type="sibTrans" cxnId="{713B022F-AD42-45CC-82A9-B4C9CE9868D8}">
      <dgm:prSet/>
      <dgm:spPr/>
      <dgm:t>
        <a:bodyPr/>
        <a:lstStyle/>
        <a:p>
          <a:endParaRPr lang="es-PE"/>
        </a:p>
      </dgm:t>
    </dgm:pt>
    <dgm:pt modelId="{C3FFDD9E-AA09-47CA-A114-B94F3C29A29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PE" dirty="0"/>
            <a:t>Películas: </a:t>
          </a:r>
          <a:r>
            <a:rPr lang="es-PE" i="1" dirty="0"/>
            <a:t>Ex Machina</a:t>
          </a:r>
          <a:r>
            <a:rPr lang="es-PE" dirty="0"/>
            <a:t>, </a:t>
          </a:r>
          <a:r>
            <a:rPr lang="es-PE" i="1" dirty="0" err="1"/>
            <a:t>Her</a:t>
          </a:r>
          <a:r>
            <a:rPr lang="es-PE" dirty="0"/>
            <a:t>, </a:t>
          </a:r>
          <a:r>
            <a:rPr lang="es-PE" i="1" dirty="0" err="1"/>
            <a:t>The</a:t>
          </a:r>
          <a:r>
            <a:rPr lang="es-PE" i="1" dirty="0"/>
            <a:t> </a:t>
          </a:r>
          <a:r>
            <a:rPr lang="es-PE" i="1" dirty="0" err="1"/>
            <a:t>Imitation</a:t>
          </a:r>
          <a:r>
            <a:rPr lang="es-PE" i="1" dirty="0"/>
            <a:t> </a:t>
          </a:r>
          <a:r>
            <a:rPr lang="es-PE" i="1" dirty="0" err="1"/>
            <a:t>Game</a:t>
          </a:r>
          <a:r>
            <a:rPr lang="es-PE" i="1" dirty="0"/>
            <a:t>, </a:t>
          </a:r>
          <a:r>
            <a:rPr lang="es-PE" i="1" dirty="0" err="1"/>
            <a:t>Ghost</a:t>
          </a:r>
          <a:r>
            <a:rPr lang="es-PE" i="1" dirty="0"/>
            <a:t> in </a:t>
          </a:r>
          <a:r>
            <a:rPr lang="es-PE" i="1" dirty="0" err="1"/>
            <a:t>the</a:t>
          </a:r>
          <a:r>
            <a:rPr lang="es-PE" i="1" dirty="0"/>
            <a:t> </a:t>
          </a:r>
          <a:r>
            <a:rPr lang="es-PE" i="1" dirty="0" err="1"/>
            <a:t>shell</a:t>
          </a:r>
          <a:endParaRPr lang="es-PE" dirty="0"/>
        </a:p>
      </dgm:t>
    </dgm:pt>
    <dgm:pt modelId="{020AD718-9418-4154-B5C7-B6C524EEDCC1}" type="parTrans" cxnId="{B88976F1-28DD-49C2-8CAC-3BDC7F7E3D8F}">
      <dgm:prSet/>
      <dgm:spPr/>
      <dgm:t>
        <a:bodyPr/>
        <a:lstStyle/>
        <a:p>
          <a:endParaRPr lang="es-PE"/>
        </a:p>
      </dgm:t>
    </dgm:pt>
    <dgm:pt modelId="{F7FEA181-CA3B-4D73-BD5E-17A3F4E8BAE6}" type="sibTrans" cxnId="{B88976F1-28DD-49C2-8CAC-3BDC7F7E3D8F}">
      <dgm:prSet/>
      <dgm:spPr/>
      <dgm:t>
        <a:bodyPr/>
        <a:lstStyle/>
        <a:p>
          <a:endParaRPr lang="es-PE"/>
        </a:p>
      </dgm:t>
    </dgm:pt>
    <dgm:pt modelId="{0F56E9EC-0C1F-4499-84E3-15B8C97795C1}" type="pres">
      <dgm:prSet presAssocID="{9D00BE7E-1AD9-4269-9AC4-D73EC88BC4B2}" presName="vert0" presStyleCnt="0">
        <dgm:presLayoutVars>
          <dgm:dir/>
          <dgm:animOne val="branch"/>
          <dgm:animLvl val="lvl"/>
        </dgm:presLayoutVars>
      </dgm:prSet>
      <dgm:spPr/>
    </dgm:pt>
    <dgm:pt modelId="{8514A9B0-771C-4F7B-87D1-E17D8E48979F}" type="pres">
      <dgm:prSet presAssocID="{35E72FA7-0442-4AA8-9A04-698479E0C44E}" presName="thickLine" presStyleLbl="alignNode1" presStyleIdx="0" presStyleCnt="4"/>
      <dgm:spPr/>
    </dgm:pt>
    <dgm:pt modelId="{28BF5BAD-5489-470B-866C-FFCE44E03C3E}" type="pres">
      <dgm:prSet presAssocID="{35E72FA7-0442-4AA8-9A04-698479E0C44E}" presName="horz1" presStyleCnt="0"/>
      <dgm:spPr/>
    </dgm:pt>
    <dgm:pt modelId="{F84BC4CE-F0DC-4547-92D5-63DCC7C8ADED}" type="pres">
      <dgm:prSet presAssocID="{35E72FA7-0442-4AA8-9A04-698479E0C44E}" presName="tx1" presStyleLbl="revTx" presStyleIdx="0" presStyleCnt="4"/>
      <dgm:spPr/>
    </dgm:pt>
    <dgm:pt modelId="{A566120A-B23C-4BC5-AB6C-9A7B329974EC}" type="pres">
      <dgm:prSet presAssocID="{35E72FA7-0442-4AA8-9A04-698479E0C44E}" presName="vert1" presStyleCnt="0"/>
      <dgm:spPr/>
    </dgm:pt>
    <dgm:pt modelId="{1916B53E-5C3E-4006-ABC4-A12DED7F1C08}" type="pres">
      <dgm:prSet presAssocID="{62E5EF12-B2A1-41BE-9DA6-4F511FDDBEC0}" presName="thickLine" presStyleLbl="alignNode1" presStyleIdx="1" presStyleCnt="4"/>
      <dgm:spPr/>
    </dgm:pt>
    <dgm:pt modelId="{A888292C-5205-419F-9DC1-39A135533986}" type="pres">
      <dgm:prSet presAssocID="{62E5EF12-B2A1-41BE-9DA6-4F511FDDBEC0}" presName="horz1" presStyleCnt="0"/>
      <dgm:spPr/>
    </dgm:pt>
    <dgm:pt modelId="{37399052-40D3-4B28-8A7B-0CFAC45FEC58}" type="pres">
      <dgm:prSet presAssocID="{62E5EF12-B2A1-41BE-9DA6-4F511FDDBEC0}" presName="tx1" presStyleLbl="revTx" presStyleIdx="1" presStyleCnt="4"/>
      <dgm:spPr/>
    </dgm:pt>
    <dgm:pt modelId="{D1BFFE76-C561-4E7B-8EF8-94F134BBDE2F}" type="pres">
      <dgm:prSet presAssocID="{62E5EF12-B2A1-41BE-9DA6-4F511FDDBEC0}" presName="vert1" presStyleCnt="0"/>
      <dgm:spPr/>
    </dgm:pt>
    <dgm:pt modelId="{29F4A20B-74E2-4351-B9E1-CE69D6A13C55}" type="pres">
      <dgm:prSet presAssocID="{0ED3A5F1-D890-4294-946F-A94781654EA6}" presName="thickLine" presStyleLbl="alignNode1" presStyleIdx="2" presStyleCnt="4"/>
      <dgm:spPr/>
    </dgm:pt>
    <dgm:pt modelId="{A3EF9AB4-BDFB-4793-959E-046ED7957A4C}" type="pres">
      <dgm:prSet presAssocID="{0ED3A5F1-D890-4294-946F-A94781654EA6}" presName="horz1" presStyleCnt="0"/>
      <dgm:spPr/>
    </dgm:pt>
    <dgm:pt modelId="{8121EE70-D772-4AA0-A02D-E83E2941136E}" type="pres">
      <dgm:prSet presAssocID="{0ED3A5F1-D890-4294-946F-A94781654EA6}" presName="tx1" presStyleLbl="revTx" presStyleIdx="2" presStyleCnt="4"/>
      <dgm:spPr/>
    </dgm:pt>
    <dgm:pt modelId="{B55D590D-6628-4DB8-96F5-CD4AE3CB82C4}" type="pres">
      <dgm:prSet presAssocID="{0ED3A5F1-D890-4294-946F-A94781654EA6}" presName="vert1" presStyleCnt="0"/>
      <dgm:spPr/>
    </dgm:pt>
    <dgm:pt modelId="{01CC6DB0-124B-486D-B10F-FD364F16EA28}" type="pres">
      <dgm:prSet presAssocID="{C3FFDD9E-AA09-47CA-A114-B94F3C29A29A}" presName="thickLine" presStyleLbl="alignNode1" presStyleIdx="3" presStyleCnt="4"/>
      <dgm:spPr/>
    </dgm:pt>
    <dgm:pt modelId="{BCB7544F-A7FD-4155-A7E1-6D756AC13BA7}" type="pres">
      <dgm:prSet presAssocID="{C3FFDD9E-AA09-47CA-A114-B94F3C29A29A}" presName="horz1" presStyleCnt="0"/>
      <dgm:spPr/>
    </dgm:pt>
    <dgm:pt modelId="{79A95525-59E4-4DF4-B59D-BD98CB4178EF}" type="pres">
      <dgm:prSet presAssocID="{C3FFDD9E-AA09-47CA-A114-B94F3C29A29A}" presName="tx1" presStyleLbl="revTx" presStyleIdx="3" presStyleCnt="4"/>
      <dgm:spPr/>
    </dgm:pt>
    <dgm:pt modelId="{811FDB64-286F-42F9-9D7B-D34646DDEB1F}" type="pres">
      <dgm:prSet presAssocID="{C3FFDD9E-AA09-47CA-A114-B94F3C29A29A}" presName="vert1" presStyleCnt="0"/>
      <dgm:spPr/>
    </dgm:pt>
  </dgm:ptLst>
  <dgm:cxnLst>
    <dgm:cxn modelId="{95EC8318-92D8-44CF-9525-B2D89C1F895A}" srcId="{9D00BE7E-1AD9-4269-9AC4-D73EC88BC4B2}" destId="{35E72FA7-0442-4AA8-9A04-698479E0C44E}" srcOrd="0" destOrd="0" parTransId="{AE021EE1-49C9-4C18-B651-5892BC5D9E13}" sibTransId="{D16A2BB8-65A0-40A9-92AA-837EE874F2F4}"/>
    <dgm:cxn modelId="{713B022F-AD42-45CC-82A9-B4C9CE9868D8}" srcId="{9D00BE7E-1AD9-4269-9AC4-D73EC88BC4B2}" destId="{0ED3A5F1-D890-4294-946F-A94781654EA6}" srcOrd="2" destOrd="0" parTransId="{8926E13B-03BA-4D16-963A-7A25B3D0E6DA}" sibTransId="{437F2EC2-B0C3-4D7B-9939-AEC5004BE089}"/>
    <dgm:cxn modelId="{1FC19530-379B-4A28-A98D-789660C87943}" type="presOf" srcId="{9D00BE7E-1AD9-4269-9AC4-D73EC88BC4B2}" destId="{0F56E9EC-0C1F-4499-84E3-15B8C97795C1}" srcOrd="0" destOrd="0" presId="urn:microsoft.com/office/officeart/2008/layout/LinedList"/>
    <dgm:cxn modelId="{28EBDB60-264F-40B8-BECB-52BC7FA0DD79}" type="presOf" srcId="{62E5EF12-B2A1-41BE-9DA6-4F511FDDBEC0}" destId="{37399052-40D3-4B28-8A7B-0CFAC45FEC58}" srcOrd="0" destOrd="0" presId="urn:microsoft.com/office/officeart/2008/layout/LinedList"/>
    <dgm:cxn modelId="{DB37F643-4C02-47C3-879E-22C9F658C292}" type="presOf" srcId="{35E72FA7-0442-4AA8-9A04-698479E0C44E}" destId="{F84BC4CE-F0DC-4547-92D5-63DCC7C8ADED}" srcOrd="0" destOrd="0" presId="urn:microsoft.com/office/officeart/2008/layout/LinedList"/>
    <dgm:cxn modelId="{74FEDA65-6CBB-4AFA-BDF3-24F340DB81E8}" srcId="{9D00BE7E-1AD9-4269-9AC4-D73EC88BC4B2}" destId="{62E5EF12-B2A1-41BE-9DA6-4F511FDDBEC0}" srcOrd="1" destOrd="0" parTransId="{F2F1C590-A2F4-45B1-A81D-E22AD006299E}" sibTransId="{0E562D42-D7FC-4E0E-8AE1-489511DD4F5D}"/>
    <dgm:cxn modelId="{038E8447-66E7-4309-92F9-6ED50DA5E7D4}" type="presOf" srcId="{C3FFDD9E-AA09-47CA-A114-B94F3C29A29A}" destId="{79A95525-59E4-4DF4-B59D-BD98CB4178EF}" srcOrd="0" destOrd="0" presId="urn:microsoft.com/office/officeart/2008/layout/LinedList"/>
    <dgm:cxn modelId="{3B184C76-7811-4B8B-95EA-8B8AE8D2790A}" type="presOf" srcId="{0ED3A5F1-D890-4294-946F-A94781654EA6}" destId="{8121EE70-D772-4AA0-A02D-E83E2941136E}" srcOrd="0" destOrd="0" presId="urn:microsoft.com/office/officeart/2008/layout/LinedList"/>
    <dgm:cxn modelId="{B88976F1-28DD-49C2-8CAC-3BDC7F7E3D8F}" srcId="{9D00BE7E-1AD9-4269-9AC4-D73EC88BC4B2}" destId="{C3FFDD9E-AA09-47CA-A114-B94F3C29A29A}" srcOrd="3" destOrd="0" parTransId="{020AD718-9418-4154-B5C7-B6C524EEDCC1}" sibTransId="{F7FEA181-CA3B-4D73-BD5E-17A3F4E8BAE6}"/>
    <dgm:cxn modelId="{3FC182EB-B39E-4A3B-B153-16BB68A53A60}" type="presParOf" srcId="{0F56E9EC-0C1F-4499-84E3-15B8C97795C1}" destId="{8514A9B0-771C-4F7B-87D1-E17D8E48979F}" srcOrd="0" destOrd="0" presId="urn:microsoft.com/office/officeart/2008/layout/LinedList"/>
    <dgm:cxn modelId="{E75F138B-FDC7-4505-AA1B-CAA7B674D585}" type="presParOf" srcId="{0F56E9EC-0C1F-4499-84E3-15B8C97795C1}" destId="{28BF5BAD-5489-470B-866C-FFCE44E03C3E}" srcOrd="1" destOrd="0" presId="urn:microsoft.com/office/officeart/2008/layout/LinedList"/>
    <dgm:cxn modelId="{AFB31966-02AD-4375-BD7D-4BC63D6314AB}" type="presParOf" srcId="{28BF5BAD-5489-470B-866C-FFCE44E03C3E}" destId="{F84BC4CE-F0DC-4547-92D5-63DCC7C8ADED}" srcOrd="0" destOrd="0" presId="urn:microsoft.com/office/officeart/2008/layout/LinedList"/>
    <dgm:cxn modelId="{2E83A537-0ABB-4F5D-8282-8B2723339B7E}" type="presParOf" srcId="{28BF5BAD-5489-470B-866C-FFCE44E03C3E}" destId="{A566120A-B23C-4BC5-AB6C-9A7B329974EC}" srcOrd="1" destOrd="0" presId="urn:microsoft.com/office/officeart/2008/layout/LinedList"/>
    <dgm:cxn modelId="{D17E62FD-3B90-4305-956D-F4A1F5497D3F}" type="presParOf" srcId="{0F56E9EC-0C1F-4499-84E3-15B8C97795C1}" destId="{1916B53E-5C3E-4006-ABC4-A12DED7F1C08}" srcOrd="2" destOrd="0" presId="urn:microsoft.com/office/officeart/2008/layout/LinedList"/>
    <dgm:cxn modelId="{C0B67DD6-F605-4A00-B4D8-630DEF5735BF}" type="presParOf" srcId="{0F56E9EC-0C1F-4499-84E3-15B8C97795C1}" destId="{A888292C-5205-419F-9DC1-39A135533986}" srcOrd="3" destOrd="0" presId="urn:microsoft.com/office/officeart/2008/layout/LinedList"/>
    <dgm:cxn modelId="{13B9015F-F531-4989-A2BD-E8ADEC53FD90}" type="presParOf" srcId="{A888292C-5205-419F-9DC1-39A135533986}" destId="{37399052-40D3-4B28-8A7B-0CFAC45FEC58}" srcOrd="0" destOrd="0" presId="urn:microsoft.com/office/officeart/2008/layout/LinedList"/>
    <dgm:cxn modelId="{0A0B60B5-3E47-4E28-9D0D-DA36E7FEB321}" type="presParOf" srcId="{A888292C-5205-419F-9DC1-39A135533986}" destId="{D1BFFE76-C561-4E7B-8EF8-94F134BBDE2F}" srcOrd="1" destOrd="0" presId="urn:microsoft.com/office/officeart/2008/layout/LinedList"/>
    <dgm:cxn modelId="{2283DB03-1AEB-4ABE-9122-40467402E86D}" type="presParOf" srcId="{0F56E9EC-0C1F-4499-84E3-15B8C97795C1}" destId="{29F4A20B-74E2-4351-B9E1-CE69D6A13C55}" srcOrd="4" destOrd="0" presId="urn:microsoft.com/office/officeart/2008/layout/LinedList"/>
    <dgm:cxn modelId="{2CC01147-2D97-448B-8C9F-2E1BA92C621F}" type="presParOf" srcId="{0F56E9EC-0C1F-4499-84E3-15B8C97795C1}" destId="{A3EF9AB4-BDFB-4793-959E-046ED7957A4C}" srcOrd="5" destOrd="0" presId="urn:microsoft.com/office/officeart/2008/layout/LinedList"/>
    <dgm:cxn modelId="{9E997371-72EF-4298-A894-5D5EC47F62F2}" type="presParOf" srcId="{A3EF9AB4-BDFB-4793-959E-046ED7957A4C}" destId="{8121EE70-D772-4AA0-A02D-E83E2941136E}" srcOrd="0" destOrd="0" presId="urn:microsoft.com/office/officeart/2008/layout/LinedList"/>
    <dgm:cxn modelId="{B81E536F-6BE6-4309-B88D-E5DB7290203F}" type="presParOf" srcId="{A3EF9AB4-BDFB-4793-959E-046ED7957A4C}" destId="{B55D590D-6628-4DB8-96F5-CD4AE3CB82C4}" srcOrd="1" destOrd="0" presId="urn:microsoft.com/office/officeart/2008/layout/LinedList"/>
    <dgm:cxn modelId="{664AE083-E448-4432-B244-322FE7A17821}" type="presParOf" srcId="{0F56E9EC-0C1F-4499-84E3-15B8C97795C1}" destId="{01CC6DB0-124B-486D-B10F-FD364F16EA28}" srcOrd="6" destOrd="0" presId="urn:microsoft.com/office/officeart/2008/layout/LinedList"/>
    <dgm:cxn modelId="{76E13721-0B6F-4C36-B09B-F585B4F67825}" type="presParOf" srcId="{0F56E9EC-0C1F-4499-84E3-15B8C97795C1}" destId="{BCB7544F-A7FD-4155-A7E1-6D756AC13BA7}" srcOrd="7" destOrd="0" presId="urn:microsoft.com/office/officeart/2008/layout/LinedList"/>
    <dgm:cxn modelId="{BA013034-05DE-4E64-B663-60D2DA108A26}" type="presParOf" srcId="{BCB7544F-A7FD-4155-A7E1-6D756AC13BA7}" destId="{79A95525-59E4-4DF4-B59D-BD98CB4178EF}" srcOrd="0" destOrd="0" presId="urn:microsoft.com/office/officeart/2008/layout/LinedList"/>
    <dgm:cxn modelId="{8293092B-01DF-4DCC-AA97-79F30261CA8F}" type="presParOf" srcId="{BCB7544F-A7FD-4155-A7E1-6D756AC13BA7}" destId="{811FDB64-286F-42F9-9D7B-D34646DDEB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5038F-46EA-4A45-8A61-713CDB35629C}">
      <dsp:nvSpPr>
        <dsp:cNvPr id="0" name=""/>
        <dsp:cNvSpPr/>
      </dsp:nvSpPr>
      <dsp:spPr>
        <a:xfrm>
          <a:off x="1146934" y="800"/>
          <a:ext cx="2349065" cy="11745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s-PE" altLang="es-PE" sz="21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IA débil (Narrow AI):</a:t>
          </a:r>
          <a:endParaRPr lang="es-PE" sz="2100" kern="1200" dirty="0"/>
        </a:p>
      </dsp:txBody>
      <dsp:txXfrm>
        <a:off x="1181335" y="35201"/>
        <a:ext cx="2280263" cy="1105730"/>
      </dsp:txXfrm>
    </dsp:sp>
    <dsp:sp modelId="{2A3A733E-D620-42C6-86B5-67C96AAE1329}">
      <dsp:nvSpPr>
        <dsp:cNvPr id="0" name=""/>
        <dsp:cNvSpPr/>
      </dsp:nvSpPr>
      <dsp:spPr>
        <a:xfrm>
          <a:off x="1381841" y="1175333"/>
          <a:ext cx="234906" cy="88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899"/>
              </a:lnTo>
              <a:lnTo>
                <a:pt x="234906" y="88089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40DF4-3786-45DD-8388-5D4E60108603}">
      <dsp:nvSpPr>
        <dsp:cNvPr id="0" name=""/>
        <dsp:cNvSpPr/>
      </dsp:nvSpPr>
      <dsp:spPr>
        <a:xfrm>
          <a:off x="1616747" y="1468967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Realiza tareas específicas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1651148" y="1503368"/>
        <a:ext cx="1810450" cy="1105730"/>
      </dsp:txXfrm>
    </dsp:sp>
    <dsp:sp modelId="{E99F5635-82AF-4B4D-B60E-9EDFEE92E906}">
      <dsp:nvSpPr>
        <dsp:cNvPr id="0" name=""/>
        <dsp:cNvSpPr/>
      </dsp:nvSpPr>
      <dsp:spPr>
        <a:xfrm>
          <a:off x="1381841" y="1175333"/>
          <a:ext cx="234906" cy="234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9065"/>
              </a:lnTo>
              <a:lnTo>
                <a:pt x="234906" y="234906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8D59-E36C-40B9-B122-ED3A6C5E5831}">
      <dsp:nvSpPr>
        <dsp:cNvPr id="0" name=""/>
        <dsp:cNvSpPr/>
      </dsp:nvSpPr>
      <dsp:spPr>
        <a:xfrm>
          <a:off x="1616747" y="2937133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Ej.: reconocimiento facial, traducción automática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1651148" y="2971534"/>
        <a:ext cx="1810450" cy="1105730"/>
      </dsp:txXfrm>
    </dsp:sp>
    <dsp:sp modelId="{35DC9F86-FFA9-442B-839D-2AB766A87C79}">
      <dsp:nvSpPr>
        <dsp:cNvPr id="0" name=""/>
        <dsp:cNvSpPr/>
      </dsp:nvSpPr>
      <dsp:spPr>
        <a:xfrm>
          <a:off x="4083267" y="800"/>
          <a:ext cx="2349065" cy="11745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21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IA fuerte (General AI):</a:t>
          </a:r>
          <a:endParaRPr kumimoji="0" lang="es-PE" altLang="es-PE" sz="21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117668" y="35201"/>
        <a:ext cx="2280263" cy="1105730"/>
      </dsp:txXfrm>
    </dsp:sp>
    <dsp:sp modelId="{9187D33F-3D52-4458-A77E-9279C1E17DB8}">
      <dsp:nvSpPr>
        <dsp:cNvPr id="0" name=""/>
        <dsp:cNvSpPr/>
      </dsp:nvSpPr>
      <dsp:spPr>
        <a:xfrm>
          <a:off x="4318173" y="1175333"/>
          <a:ext cx="234906" cy="88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899"/>
              </a:lnTo>
              <a:lnTo>
                <a:pt x="234906" y="88089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30621-9296-47D2-87F4-67C6EBEDBD7E}">
      <dsp:nvSpPr>
        <dsp:cNvPr id="0" name=""/>
        <dsp:cNvSpPr/>
      </dsp:nvSpPr>
      <dsp:spPr>
        <a:xfrm>
          <a:off x="4553080" y="1468967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Simula la inteligencia humana completa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587481" y="1503368"/>
        <a:ext cx="1810450" cy="1105730"/>
      </dsp:txXfrm>
    </dsp:sp>
    <dsp:sp modelId="{4C5F2CDC-0D4A-47DE-9009-8D76D083205D}">
      <dsp:nvSpPr>
        <dsp:cNvPr id="0" name=""/>
        <dsp:cNvSpPr/>
      </dsp:nvSpPr>
      <dsp:spPr>
        <a:xfrm>
          <a:off x="4318173" y="1175333"/>
          <a:ext cx="234906" cy="234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9065"/>
              </a:lnTo>
              <a:lnTo>
                <a:pt x="234906" y="234906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EECBC-D615-42B8-B1D6-3F954972EE71}">
      <dsp:nvSpPr>
        <dsp:cNvPr id="0" name=""/>
        <dsp:cNvSpPr/>
      </dsp:nvSpPr>
      <dsp:spPr>
        <a:xfrm>
          <a:off x="4553080" y="2937133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Aún en investigación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4587481" y="2971534"/>
        <a:ext cx="1810450" cy="1105730"/>
      </dsp:txXfrm>
    </dsp:sp>
    <dsp:sp modelId="{2609CC35-C00A-42A3-BD74-2FC5E1344A24}">
      <dsp:nvSpPr>
        <dsp:cNvPr id="0" name=""/>
        <dsp:cNvSpPr/>
      </dsp:nvSpPr>
      <dsp:spPr>
        <a:xfrm>
          <a:off x="7019599" y="800"/>
          <a:ext cx="2349065" cy="11745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21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IA superinteligente:</a:t>
          </a:r>
          <a:endParaRPr kumimoji="0" lang="es-PE" altLang="es-PE" sz="21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7054000" y="35201"/>
        <a:ext cx="2280263" cy="1105730"/>
      </dsp:txXfrm>
    </dsp:sp>
    <dsp:sp modelId="{4C9984BF-D90D-472B-A78E-0D011BE5D9AE}">
      <dsp:nvSpPr>
        <dsp:cNvPr id="0" name=""/>
        <dsp:cNvSpPr/>
      </dsp:nvSpPr>
      <dsp:spPr>
        <a:xfrm>
          <a:off x="7254506" y="1175333"/>
          <a:ext cx="234906" cy="88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0899"/>
              </a:lnTo>
              <a:lnTo>
                <a:pt x="234906" y="880899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2DA4A-603C-462B-8546-A75E690A797C}">
      <dsp:nvSpPr>
        <dsp:cNvPr id="0" name=""/>
        <dsp:cNvSpPr/>
      </dsp:nvSpPr>
      <dsp:spPr>
        <a:xfrm>
          <a:off x="7489412" y="1468967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Supera la inteligencia humana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7523813" y="1503368"/>
        <a:ext cx="1810450" cy="1105730"/>
      </dsp:txXfrm>
    </dsp:sp>
    <dsp:sp modelId="{D73EBAF2-955B-4785-ADA1-0B11B76C4245}">
      <dsp:nvSpPr>
        <dsp:cNvPr id="0" name=""/>
        <dsp:cNvSpPr/>
      </dsp:nvSpPr>
      <dsp:spPr>
        <a:xfrm>
          <a:off x="7254506" y="1175333"/>
          <a:ext cx="234906" cy="2349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9065"/>
              </a:lnTo>
              <a:lnTo>
                <a:pt x="234906" y="234906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60748-B702-483B-8D9A-DB7126A66221}">
      <dsp:nvSpPr>
        <dsp:cNvPr id="0" name=""/>
        <dsp:cNvSpPr/>
      </dsp:nvSpPr>
      <dsp:spPr>
        <a:xfrm>
          <a:off x="7489412" y="2937133"/>
          <a:ext cx="1879252" cy="11745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s-PE" altLang="es-PE" sz="18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Tema debatido en ética y futuro de la IA</a:t>
          </a:r>
          <a:endParaRPr kumimoji="0" lang="es-PE" altLang="es-PE" sz="1800" b="0" i="0" u="none" strike="noStrike" kern="1200" cap="none" normalizeH="0" baseline="0" dirty="0">
            <a:ln/>
            <a:effectLst/>
            <a:latin typeface="Arial" panose="020B0604020202020204" pitchFamily="34" charset="0"/>
          </a:endParaRPr>
        </a:p>
      </dsp:txBody>
      <dsp:txXfrm>
        <a:off x="7523813" y="2971534"/>
        <a:ext cx="1810450" cy="11057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4A9B0-771C-4F7B-87D1-E17D8E48979F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BC4CE-F0DC-4547-92D5-63DCC7C8ADED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400" kern="1200" dirty="0"/>
            <a:t>La IA está transformando el mundo actual</a:t>
          </a:r>
        </a:p>
      </dsp:txBody>
      <dsp:txXfrm>
        <a:off x="0" y="0"/>
        <a:ext cx="5181600" cy="1087834"/>
      </dsp:txXfrm>
    </dsp:sp>
    <dsp:sp modelId="{B829C911-DB66-42F0-9737-BC9859BE54F3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DB09E-7C08-469D-BDDF-999382F35601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Es un campo interdisciplinario y en constante evolución</a:t>
          </a:r>
        </a:p>
      </dsp:txBody>
      <dsp:txXfrm>
        <a:off x="0" y="1087834"/>
        <a:ext cx="5181600" cy="1087834"/>
      </dsp:txXfrm>
    </dsp:sp>
    <dsp:sp modelId="{BE5F887B-AA03-4043-8345-BDDD366047C3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36E76-48D5-45D2-942B-26B915C68610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Su estudio combina teoría y práctica, con impacto en múltiples áreas</a:t>
          </a:r>
        </a:p>
      </dsp:txBody>
      <dsp:txXfrm>
        <a:off x="0" y="2175669"/>
        <a:ext cx="5181600" cy="1087834"/>
      </dsp:txXfrm>
    </dsp:sp>
    <dsp:sp modelId="{065833DF-1C76-457D-A45E-3D5C4FCC14BF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3168F-DA8B-44FB-9E21-66567BCC2118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El curso abordará desde conceptos básicos hasta aplicaciones prácticas</a:t>
          </a:r>
        </a:p>
      </dsp:txBody>
      <dsp:txXfrm>
        <a:off x="0" y="3263503"/>
        <a:ext cx="5181600" cy="1087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5A217-9362-4B7A-8712-FE1F4D8E35D1}">
      <dsp:nvSpPr>
        <dsp:cNvPr id="0" name=""/>
        <dsp:cNvSpPr/>
      </dsp:nvSpPr>
      <dsp:spPr>
        <a:xfrm>
          <a:off x="0" y="1250632"/>
          <a:ext cx="10515600" cy="1667510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CC5D7-B5FC-40F4-8965-D20DE6358799}">
      <dsp:nvSpPr>
        <dsp:cNvPr id="0" name=""/>
        <dsp:cNvSpPr/>
      </dsp:nvSpPr>
      <dsp:spPr>
        <a:xfrm>
          <a:off x="4736" y="0"/>
          <a:ext cx="2278208" cy="166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1950: Turing plantea el "Test de Turing“</a:t>
          </a:r>
          <a:endParaRPr lang="es-PE" sz="1900" kern="1200" dirty="0"/>
        </a:p>
      </dsp:txBody>
      <dsp:txXfrm>
        <a:off x="4736" y="0"/>
        <a:ext cx="2278208" cy="1667510"/>
      </dsp:txXfrm>
    </dsp:sp>
    <dsp:sp modelId="{76070921-57EA-438C-BD01-EC958A6A20C7}">
      <dsp:nvSpPr>
        <dsp:cNvPr id="0" name=""/>
        <dsp:cNvSpPr/>
      </dsp:nvSpPr>
      <dsp:spPr>
        <a:xfrm>
          <a:off x="935402" y="1875948"/>
          <a:ext cx="416877" cy="4168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062F3-1B3F-45AC-87E4-F3891732DBFC}">
      <dsp:nvSpPr>
        <dsp:cNvPr id="0" name=""/>
        <dsp:cNvSpPr/>
      </dsp:nvSpPr>
      <dsp:spPr>
        <a:xfrm>
          <a:off x="2396855" y="2501264"/>
          <a:ext cx="2278208" cy="166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1956: Conferencia de Dartmouth, nacimiento formal de la IA</a:t>
          </a:r>
          <a:endParaRPr lang="es-PE" sz="1900" kern="1200"/>
        </a:p>
      </dsp:txBody>
      <dsp:txXfrm>
        <a:off x="2396855" y="2501264"/>
        <a:ext cx="2278208" cy="1667510"/>
      </dsp:txXfrm>
    </dsp:sp>
    <dsp:sp modelId="{14D60B0F-D839-4C9A-9C78-80D62E1F96FA}">
      <dsp:nvSpPr>
        <dsp:cNvPr id="0" name=""/>
        <dsp:cNvSpPr/>
      </dsp:nvSpPr>
      <dsp:spPr>
        <a:xfrm>
          <a:off x="3327521" y="1875948"/>
          <a:ext cx="416877" cy="4168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80464-DF8B-4B1F-BD5F-78769EA63993}">
      <dsp:nvSpPr>
        <dsp:cNvPr id="0" name=""/>
        <dsp:cNvSpPr/>
      </dsp:nvSpPr>
      <dsp:spPr>
        <a:xfrm>
          <a:off x="4788975" y="0"/>
          <a:ext cx="2278208" cy="166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Décadas de 1970–1980: Sistemas expertos</a:t>
          </a:r>
          <a:endParaRPr lang="es-PE" sz="1900" kern="1200"/>
        </a:p>
      </dsp:txBody>
      <dsp:txXfrm>
        <a:off x="4788975" y="0"/>
        <a:ext cx="2278208" cy="1667510"/>
      </dsp:txXfrm>
    </dsp:sp>
    <dsp:sp modelId="{B1C2D66E-C6A3-4244-8C88-40829D819D7B}">
      <dsp:nvSpPr>
        <dsp:cNvPr id="0" name=""/>
        <dsp:cNvSpPr/>
      </dsp:nvSpPr>
      <dsp:spPr>
        <a:xfrm>
          <a:off x="5719640" y="1875948"/>
          <a:ext cx="416877" cy="4168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DED69-02EE-4B79-9200-5DC8F7FB7C83}">
      <dsp:nvSpPr>
        <dsp:cNvPr id="0" name=""/>
        <dsp:cNvSpPr/>
      </dsp:nvSpPr>
      <dsp:spPr>
        <a:xfrm>
          <a:off x="7181094" y="2501264"/>
          <a:ext cx="2278208" cy="1667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2000 en adelante: Aprendizaje profundo, Big Data, IA en aplicaciones reales</a:t>
          </a:r>
          <a:endParaRPr lang="es-PE" sz="1900" kern="1200"/>
        </a:p>
      </dsp:txBody>
      <dsp:txXfrm>
        <a:off x="7181094" y="2501264"/>
        <a:ext cx="2278208" cy="1667510"/>
      </dsp:txXfrm>
    </dsp:sp>
    <dsp:sp modelId="{07E241EE-0516-4E0F-BC92-0B42A4D05E99}">
      <dsp:nvSpPr>
        <dsp:cNvPr id="0" name=""/>
        <dsp:cNvSpPr/>
      </dsp:nvSpPr>
      <dsp:spPr>
        <a:xfrm>
          <a:off x="8111760" y="1875948"/>
          <a:ext cx="416877" cy="4168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58D90-DBFA-4225-9585-EEE0FBAF5D64}">
      <dsp:nvSpPr>
        <dsp:cNvPr id="0" name=""/>
        <dsp:cNvSpPr/>
      </dsp:nvSpPr>
      <dsp:spPr>
        <a:xfrm>
          <a:off x="0" y="110147"/>
          <a:ext cx="10515600" cy="589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Basado en el comportamiento humano:</a:t>
          </a:r>
          <a:r>
            <a:rPr lang="es-ES" sz="2400" kern="1200" dirty="0"/>
            <a:t> imitar la mente humana (cognitivo).</a:t>
          </a:r>
          <a:endParaRPr lang="es-PE" sz="2400" kern="1200" dirty="0"/>
        </a:p>
      </dsp:txBody>
      <dsp:txXfrm>
        <a:off x="28786" y="138933"/>
        <a:ext cx="10458028" cy="532107"/>
      </dsp:txXfrm>
    </dsp:sp>
    <dsp:sp modelId="{38245DB9-A7FD-4C1C-88FA-66B9E4E139F2}">
      <dsp:nvSpPr>
        <dsp:cNvPr id="0" name=""/>
        <dsp:cNvSpPr/>
      </dsp:nvSpPr>
      <dsp:spPr>
        <a:xfrm>
          <a:off x="0" y="699827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900" kern="1200"/>
            <a:t>Ejemplo: Sistemas de diagnóstico médico basados en entrevistas y razonamiento experto.</a:t>
          </a:r>
        </a:p>
      </dsp:txBody>
      <dsp:txXfrm>
        <a:off x="0" y="699827"/>
        <a:ext cx="10515600" cy="397440"/>
      </dsp:txXfrm>
    </dsp:sp>
    <dsp:sp modelId="{95CB0E06-8738-42BB-814D-0AEAD0C26A9C}">
      <dsp:nvSpPr>
        <dsp:cNvPr id="0" name=""/>
        <dsp:cNvSpPr/>
      </dsp:nvSpPr>
      <dsp:spPr>
        <a:xfrm>
          <a:off x="0" y="1097267"/>
          <a:ext cx="10515600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1" kern="1200"/>
            <a:t>Basado en la racionalidad:</a:t>
          </a:r>
          <a:r>
            <a:rPr lang="es-ES" sz="2400" kern="1200"/>
            <a:t> resolver problemas de forma óptima.</a:t>
          </a:r>
        </a:p>
      </dsp:txBody>
      <dsp:txXfrm>
        <a:off x="28786" y="1126053"/>
        <a:ext cx="10458028" cy="532107"/>
      </dsp:txXfrm>
    </dsp:sp>
    <dsp:sp modelId="{7A32CFB9-E108-4AD2-A784-2FB2EA85C8A8}">
      <dsp:nvSpPr>
        <dsp:cNvPr id="0" name=""/>
        <dsp:cNvSpPr/>
      </dsp:nvSpPr>
      <dsp:spPr>
        <a:xfrm>
          <a:off x="0" y="1686947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900" kern="1200"/>
            <a:t>Ejemplo: Algoritmos de búsqueda de rutas en GPS.</a:t>
          </a:r>
        </a:p>
      </dsp:txBody>
      <dsp:txXfrm>
        <a:off x="0" y="1686947"/>
        <a:ext cx="10515600" cy="397440"/>
      </dsp:txXfrm>
    </dsp:sp>
    <dsp:sp modelId="{BF2ED870-5E87-4190-B9B1-B3D8C361057C}">
      <dsp:nvSpPr>
        <dsp:cNvPr id="0" name=""/>
        <dsp:cNvSpPr/>
      </dsp:nvSpPr>
      <dsp:spPr>
        <a:xfrm>
          <a:off x="0" y="2084387"/>
          <a:ext cx="10515600" cy="5896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1" kern="1200"/>
            <a:t>Simbólica:</a:t>
          </a:r>
          <a:r>
            <a:rPr lang="es-ES" sz="2400" kern="1200"/>
            <a:t> uso de reglas y lógica explícita.</a:t>
          </a:r>
        </a:p>
      </dsp:txBody>
      <dsp:txXfrm>
        <a:off x="28786" y="2113173"/>
        <a:ext cx="10458028" cy="532107"/>
      </dsp:txXfrm>
    </dsp:sp>
    <dsp:sp modelId="{952B5F4F-B993-4168-867C-3FFA0BCB4BD5}">
      <dsp:nvSpPr>
        <dsp:cNvPr id="0" name=""/>
        <dsp:cNvSpPr/>
      </dsp:nvSpPr>
      <dsp:spPr>
        <a:xfrm>
          <a:off x="0" y="2674067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900" kern="1200"/>
            <a:t>Ejemplo: Sistemas expertos como MYCIN.</a:t>
          </a:r>
        </a:p>
      </dsp:txBody>
      <dsp:txXfrm>
        <a:off x="0" y="2674067"/>
        <a:ext cx="10515600" cy="397440"/>
      </dsp:txXfrm>
    </dsp:sp>
    <dsp:sp modelId="{8688F1FA-DF2B-4BBC-9D23-529F8AA62E90}">
      <dsp:nvSpPr>
        <dsp:cNvPr id="0" name=""/>
        <dsp:cNvSpPr/>
      </dsp:nvSpPr>
      <dsp:spPr>
        <a:xfrm>
          <a:off x="0" y="3071507"/>
          <a:ext cx="10515600" cy="5896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" sz="2400" b="1" kern="1200"/>
            <a:t>Conexionista:</a:t>
          </a:r>
          <a:r>
            <a:rPr lang="es-ES" sz="2400" kern="1200"/>
            <a:t> uso de redes neuronales y aprendizaje profundo.</a:t>
          </a:r>
        </a:p>
      </dsp:txBody>
      <dsp:txXfrm>
        <a:off x="28786" y="3100293"/>
        <a:ext cx="10458028" cy="532107"/>
      </dsp:txXfrm>
    </dsp:sp>
    <dsp:sp modelId="{F8FF92DA-0A90-47F2-9AD3-413145A478EA}">
      <dsp:nvSpPr>
        <dsp:cNvPr id="0" name=""/>
        <dsp:cNvSpPr/>
      </dsp:nvSpPr>
      <dsp:spPr>
        <a:xfrm>
          <a:off x="0" y="3661187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ES" sz="1900" kern="1200"/>
            <a:t>Ejemplo: Reconocimiento de imágenes con CNN (redes convolucionales).</a:t>
          </a:r>
        </a:p>
      </dsp:txBody>
      <dsp:txXfrm>
        <a:off x="0" y="3661187"/>
        <a:ext cx="10515600" cy="397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40BBA-BA6B-4750-A910-5844F6176989}">
      <dsp:nvSpPr>
        <dsp:cNvPr id="0" name=""/>
        <dsp:cNvSpPr/>
      </dsp:nvSpPr>
      <dsp:spPr>
        <a:xfrm>
          <a:off x="3080" y="49575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kern="1200" dirty="0"/>
            <a:t>Aprendizaje automático (Machine </a:t>
          </a:r>
          <a:r>
            <a:rPr lang="es-PE" sz="2300" b="1" kern="1200" dirty="0" err="1"/>
            <a:t>Learning</a:t>
          </a:r>
          <a:r>
            <a:rPr lang="es-PE" sz="2300" b="1" kern="1200" dirty="0"/>
            <a:t>)</a:t>
          </a:r>
          <a:endParaRPr lang="es-PE" sz="2300" kern="1200" dirty="0"/>
        </a:p>
      </dsp:txBody>
      <dsp:txXfrm>
        <a:off x="3080" y="495751"/>
        <a:ext cx="2444055" cy="1466433"/>
      </dsp:txXfrm>
    </dsp:sp>
    <dsp:sp modelId="{165445E5-4CDB-43D4-8A72-76DBE5D70FAB}">
      <dsp:nvSpPr>
        <dsp:cNvPr id="0" name=""/>
        <dsp:cNvSpPr/>
      </dsp:nvSpPr>
      <dsp:spPr>
        <a:xfrm>
          <a:off x="2691541" y="49575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kern="1200"/>
            <a:t>Procesamiento de lenguaje natural (PLN)</a:t>
          </a:r>
          <a:endParaRPr lang="es-ES" sz="2300" kern="1200"/>
        </a:p>
      </dsp:txBody>
      <dsp:txXfrm>
        <a:off x="2691541" y="495751"/>
        <a:ext cx="2444055" cy="1466433"/>
      </dsp:txXfrm>
    </dsp:sp>
    <dsp:sp modelId="{5A90E0D7-68A3-468A-B2F7-1DC7213C635D}">
      <dsp:nvSpPr>
        <dsp:cNvPr id="0" name=""/>
        <dsp:cNvSpPr/>
      </dsp:nvSpPr>
      <dsp:spPr>
        <a:xfrm>
          <a:off x="5380002" y="49575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kern="1200"/>
            <a:t>Visión por computadora</a:t>
          </a:r>
          <a:endParaRPr lang="es-PE" sz="2300" kern="1200"/>
        </a:p>
      </dsp:txBody>
      <dsp:txXfrm>
        <a:off x="5380002" y="495751"/>
        <a:ext cx="2444055" cy="1466433"/>
      </dsp:txXfrm>
    </dsp:sp>
    <dsp:sp modelId="{CFF3F016-5080-40F8-B02D-9543074FC79F}">
      <dsp:nvSpPr>
        <dsp:cNvPr id="0" name=""/>
        <dsp:cNvSpPr/>
      </dsp:nvSpPr>
      <dsp:spPr>
        <a:xfrm>
          <a:off x="8068463" y="49575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kern="1200" dirty="0"/>
            <a:t>Robótica</a:t>
          </a:r>
          <a:endParaRPr lang="es-PE" sz="2300" kern="1200" dirty="0"/>
        </a:p>
      </dsp:txBody>
      <dsp:txXfrm>
        <a:off x="8068463" y="495751"/>
        <a:ext cx="2444055" cy="1466433"/>
      </dsp:txXfrm>
    </dsp:sp>
    <dsp:sp modelId="{7CF609CD-7C5D-49B9-87DC-F974C4C0E503}">
      <dsp:nvSpPr>
        <dsp:cNvPr id="0" name=""/>
        <dsp:cNvSpPr/>
      </dsp:nvSpPr>
      <dsp:spPr>
        <a:xfrm>
          <a:off x="1347311" y="220659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kern="1200"/>
            <a:t>Sistemas expertos</a:t>
          </a:r>
          <a:endParaRPr lang="es-PE" sz="2300" kern="1200"/>
        </a:p>
      </dsp:txBody>
      <dsp:txXfrm>
        <a:off x="1347311" y="2206590"/>
        <a:ext cx="2444055" cy="1466433"/>
      </dsp:txXfrm>
    </dsp:sp>
    <dsp:sp modelId="{102D9C48-F19A-4F2E-925C-FA120797FA84}">
      <dsp:nvSpPr>
        <dsp:cNvPr id="0" name=""/>
        <dsp:cNvSpPr/>
      </dsp:nvSpPr>
      <dsp:spPr>
        <a:xfrm>
          <a:off x="4035772" y="220659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kern="1200" dirty="0"/>
            <a:t>Razonamiento automatizado</a:t>
          </a:r>
          <a:endParaRPr lang="es-PE" sz="2300" kern="1200" dirty="0"/>
        </a:p>
      </dsp:txBody>
      <dsp:txXfrm>
        <a:off x="4035772" y="2206590"/>
        <a:ext cx="2444055" cy="1466433"/>
      </dsp:txXfrm>
    </dsp:sp>
    <dsp:sp modelId="{0423DD54-710D-4FC8-AEB3-C1D49FDBFD38}">
      <dsp:nvSpPr>
        <dsp:cNvPr id="0" name=""/>
        <dsp:cNvSpPr/>
      </dsp:nvSpPr>
      <dsp:spPr>
        <a:xfrm>
          <a:off x="6724233" y="220659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 err="1"/>
            <a:t>Metaheuristicas</a:t>
          </a:r>
          <a:endParaRPr lang="es-PE" sz="2300" kern="1200" dirty="0"/>
        </a:p>
      </dsp:txBody>
      <dsp:txXfrm>
        <a:off x="6724233" y="2206590"/>
        <a:ext cx="2444055" cy="14664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A64AB-AF26-4B9D-AD05-C389094B9AFB}">
      <dsp:nvSpPr>
        <dsp:cNvPr id="0" name=""/>
        <dsp:cNvSpPr/>
      </dsp:nvSpPr>
      <dsp:spPr>
        <a:xfrm>
          <a:off x="0" y="0"/>
          <a:ext cx="8938260" cy="12506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b="1" kern="1200" dirty="0"/>
            <a:t>Entrada:</a:t>
          </a:r>
          <a:r>
            <a:rPr lang="es-ES" sz="3300" kern="1200" dirty="0"/>
            <a:t> Datos (imágenes, texto, audio, etc.)</a:t>
          </a:r>
          <a:endParaRPr lang="es-PE" sz="3300" kern="1200" dirty="0"/>
        </a:p>
      </dsp:txBody>
      <dsp:txXfrm>
        <a:off x="36630" y="36630"/>
        <a:ext cx="7588729" cy="1177372"/>
      </dsp:txXfrm>
    </dsp:sp>
    <dsp:sp modelId="{5148D730-C1EB-4687-9B09-0C6ABE397ADC}">
      <dsp:nvSpPr>
        <dsp:cNvPr id="0" name=""/>
        <dsp:cNvSpPr/>
      </dsp:nvSpPr>
      <dsp:spPr>
        <a:xfrm>
          <a:off x="788669" y="1459071"/>
          <a:ext cx="8938260" cy="125063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3300" b="1" kern="1200"/>
            <a:t>Procesamiento:</a:t>
          </a:r>
          <a:r>
            <a:rPr lang="es-ES" sz="3300" kern="1200"/>
            <a:t> Algoritmos que detectan patrones</a:t>
          </a:r>
        </a:p>
      </dsp:txBody>
      <dsp:txXfrm>
        <a:off x="825299" y="1495701"/>
        <a:ext cx="7263418" cy="1177372"/>
      </dsp:txXfrm>
    </dsp:sp>
    <dsp:sp modelId="{6D2154F4-95F0-4143-8D35-B9357B8886B1}">
      <dsp:nvSpPr>
        <dsp:cNvPr id="0" name=""/>
        <dsp:cNvSpPr/>
      </dsp:nvSpPr>
      <dsp:spPr>
        <a:xfrm>
          <a:off x="1577339" y="2918142"/>
          <a:ext cx="8938260" cy="125063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ES" sz="3300" b="1" kern="1200" dirty="0"/>
            <a:t>Salida:</a:t>
          </a:r>
          <a:r>
            <a:rPr lang="es-ES" sz="3300" kern="1200" dirty="0"/>
            <a:t> Predicciones, decisiones o acciones</a:t>
          </a:r>
        </a:p>
      </dsp:txBody>
      <dsp:txXfrm>
        <a:off x="1613969" y="2954772"/>
        <a:ext cx="7263418" cy="1177372"/>
      </dsp:txXfrm>
    </dsp:sp>
    <dsp:sp modelId="{0C388688-CA9B-4949-9EE2-CD698F8656D0}">
      <dsp:nvSpPr>
        <dsp:cNvPr id="0" name=""/>
        <dsp:cNvSpPr/>
      </dsp:nvSpPr>
      <dsp:spPr>
        <a:xfrm>
          <a:off x="8125348" y="948396"/>
          <a:ext cx="812911" cy="81291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/>
        </a:p>
      </dsp:txBody>
      <dsp:txXfrm>
        <a:off x="8308253" y="948396"/>
        <a:ext cx="447101" cy="611716"/>
      </dsp:txXfrm>
    </dsp:sp>
    <dsp:sp modelId="{98367BFD-BDE8-49FE-9869-33F8005629EB}">
      <dsp:nvSpPr>
        <dsp:cNvPr id="0" name=""/>
        <dsp:cNvSpPr/>
      </dsp:nvSpPr>
      <dsp:spPr>
        <a:xfrm>
          <a:off x="8914018" y="2399130"/>
          <a:ext cx="812911" cy="81291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/>
        </a:p>
      </dsp:txBody>
      <dsp:txXfrm>
        <a:off x="9096923" y="2399130"/>
        <a:ext cx="447101" cy="611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DBF4E-E4BC-44E7-BDFC-61BDC5B7E1A8}">
      <dsp:nvSpPr>
        <dsp:cNvPr id="0" name=""/>
        <dsp:cNvSpPr/>
      </dsp:nvSpPr>
      <dsp:spPr>
        <a:xfrm rot="5400000">
          <a:off x="6830214" y="-2962668"/>
          <a:ext cx="640786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200" kern="1200" dirty="0"/>
            <a:t>Diagnóstico assistido por IA</a:t>
          </a:r>
          <a:endParaRPr lang="es-PE" sz="3200" kern="1200" dirty="0"/>
        </a:p>
      </dsp:txBody>
      <dsp:txXfrm rot="-5400000">
        <a:off x="3785616" y="113211"/>
        <a:ext cx="6698703" cy="578224"/>
      </dsp:txXfrm>
    </dsp:sp>
    <dsp:sp modelId="{FF03ABAE-92D2-4365-8DE7-8FF4C97017CE}">
      <dsp:nvSpPr>
        <dsp:cNvPr id="0" name=""/>
        <dsp:cNvSpPr/>
      </dsp:nvSpPr>
      <dsp:spPr>
        <a:xfrm>
          <a:off x="0" y="1831"/>
          <a:ext cx="3785616" cy="8009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/>
            <a:t>Medicina:</a:t>
          </a:r>
          <a:endParaRPr lang="es-PE" sz="4000" kern="1200" dirty="0"/>
        </a:p>
      </dsp:txBody>
      <dsp:txXfrm>
        <a:off x="39101" y="40932"/>
        <a:ext cx="3707414" cy="722780"/>
      </dsp:txXfrm>
    </dsp:sp>
    <dsp:sp modelId="{11D31B6E-E44B-4756-B270-6C0C2337F810}">
      <dsp:nvSpPr>
        <dsp:cNvPr id="0" name=""/>
        <dsp:cNvSpPr/>
      </dsp:nvSpPr>
      <dsp:spPr>
        <a:xfrm rot="5400000">
          <a:off x="6830214" y="-2121636"/>
          <a:ext cx="640786" cy="67299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PE" sz="3200" kern="1200"/>
            <a:t>Tutores </a:t>
          </a:r>
          <a:r>
            <a:rPr lang="es-PE" sz="3200" kern="1200" dirty="0"/>
            <a:t>inteligentes</a:t>
          </a:r>
        </a:p>
      </dsp:txBody>
      <dsp:txXfrm rot="-5400000">
        <a:off x="3785616" y="954243"/>
        <a:ext cx="6698703" cy="578224"/>
      </dsp:txXfrm>
    </dsp:sp>
    <dsp:sp modelId="{FECCED8B-6DD9-4876-BC64-DF90E76C41B1}">
      <dsp:nvSpPr>
        <dsp:cNvPr id="0" name=""/>
        <dsp:cNvSpPr/>
      </dsp:nvSpPr>
      <dsp:spPr>
        <a:xfrm>
          <a:off x="0" y="842864"/>
          <a:ext cx="3785616" cy="8009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1" kern="1200" dirty="0"/>
            <a:t>Educación:</a:t>
          </a:r>
          <a:endParaRPr lang="es-PE" sz="4000" kern="1200" dirty="0"/>
        </a:p>
      </dsp:txBody>
      <dsp:txXfrm>
        <a:off x="39101" y="881965"/>
        <a:ext cx="3707414" cy="722780"/>
      </dsp:txXfrm>
    </dsp:sp>
    <dsp:sp modelId="{41CF8E90-0EB9-4DB9-8220-D597F8CDC5C4}">
      <dsp:nvSpPr>
        <dsp:cNvPr id="0" name=""/>
        <dsp:cNvSpPr/>
      </dsp:nvSpPr>
      <dsp:spPr>
        <a:xfrm rot="5400000">
          <a:off x="6830214" y="-1280604"/>
          <a:ext cx="640786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PE" sz="3200" kern="1200"/>
            <a:t>Detección </a:t>
          </a:r>
          <a:r>
            <a:rPr lang="es-PE" sz="3200" kern="1200" dirty="0"/>
            <a:t>de fraudes</a:t>
          </a:r>
        </a:p>
      </dsp:txBody>
      <dsp:txXfrm rot="-5400000">
        <a:off x="3785616" y="1795275"/>
        <a:ext cx="6698703" cy="578224"/>
      </dsp:txXfrm>
    </dsp:sp>
    <dsp:sp modelId="{1AB68964-DDB8-4EFE-BEBA-9EFA662A205D}">
      <dsp:nvSpPr>
        <dsp:cNvPr id="0" name=""/>
        <dsp:cNvSpPr/>
      </dsp:nvSpPr>
      <dsp:spPr>
        <a:xfrm>
          <a:off x="0" y="1683896"/>
          <a:ext cx="3785616" cy="8009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1" kern="1200" dirty="0"/>
            <a:t>Finanzas:</a:t>
          </a:r>
          <a:endParaRPr lang="es-PE" sz="4000" kern="1200" dirty="0"/>
        </a:p>
      </dsp:txBody>
      <dsp:txXfrm>
        <a:off x="39101" y="1722997"/>
        <a:ext cx="3707414" cy="722780"/>
      </dsp:txXfrm>
    </dsp:sp>
    <dsp:sp modelId="{B8A05765-700A-4267-ADC1-38D8ACF56DC5}">
      <dsp:nvSpPr>
        <dsp:cNvPr id="0" name=""/>
        <dsp:cNvSpPr/>
      </dsp:nvSpPr>
      <dsp:spPr>
        <a:xfrm rot="5400000">
          <a:off x="6830214" y="-439572"/>
          <a:ext cx="640786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PE" sz="3200" kern="1200"/>
            <a:t>Automatización </a:t>
          </a:r>
          <a:r>
            <a:rPr lang="es-PE" sz="3200" kern="1200" dirty="0"/>
            <a:t>de procesos</a:t>
          </a:r>
        </a:p>
      </dsp:txBody>
      <dsp:txXfrm rot="-5400000">
        <a:off x="3785616" y="2636307"/>
        <a:ext cx="6698703" cy="578224"/>
      </dsp:txXfrm>
    </dsp:sp>
    <dsp:sp modelId="{7243C3BE-214D-4523-8FF5-12761E62A367}">
      <dsp:nvSpPr>
        <dsp:cNvPr id="0" name=""/>
        <dsp:cNvSpPr/>
      </dsp:nvSpPr>
      <dsp:spPr>
        <a:xfrm>
          <a:off x="0" y="2524928"/>
          <a:ext cx="3785616" cy="8009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1" kern="1200" dirty="0"/>
            <a:t>Industria:</a:t>
          </a:r>
          <a:endParaRPr lang="es-PE" sz="4000" kern="1200" dirty="0"/>
        </a:p>
      </dsp:txBody>
      <dsp:txXfrm>
        <a:off x="39101" y="2564029"/>
        <a:ext cx="3707414" cy="722780"/>
      </dsp:txXfrm>
    </dsp:sp>
    <dsp:sp modelId="{898E96C6-18F8-4059-A831-E6D0CFD8A6C7}">
      <dsp:nvSpPr>
        <dsp:cNvPr id="0" name=""/>
        <dsp:cNvSpPr/>
      </dsp:nvSpPr>
      <dsp:spPr>
        <a:xfrm rot="5400000">
          <a:off x="6830214" y="401459"/>
          <a:ext cx="640786" cy="6729984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3200" kern="1200"/>
            <a:t>Generación </a:t>
          </a:r>
          <a:r>
            <a:rPr lang="es-ES" sz="3200" kern="1200" dirty="0"/>
            <a:t>de contenido creativo</a:t>
          </a:r>
        </a:p>
      </dsp:txBody>
      <dsp:txXfrm rot="-5400000">
        <a:off x="3785616" y="3477339"/>
        <a:ext cx="6698703" cy="578224"/>
      </dsp:txXfrm>
    </dsp:sp>
    <dsp:sp modelId="{2A719C80-4661-4B94-8030-6E488292E148}">
      <dsp:nvSpPr>
        <dsp:cNvPr id="0" name=""/>
        <dsp:cNvSpPr/>
      </dsp:nvSpPr>
      <dsp:spPr>
        <a:xfrm>
          <a:off x="0" y="3365960"/>
          <a:ext cx="3785616" cy="8009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b="1" kern="1200" dirty="0"/>
            <a:t>Arte y música:</a:t>
          </a:r>
          <a:endParaRPr lang="es-ES" sz="4000" kern="1200" dirty="0"/>
        </a:p>
      </dsp:txBody>
      <dsp:txXfrm>
        <a:off x="39101" y="3405061"/>
        <a:ext cx="3707414" cy="722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D7F83-E958-4AE8-BC53-D6BF208C5FD6}">
      <dsp:nvSpPr>
        <dsp:cNvPr id="0" name=""/>
        <dsp:cNvSpPr/>
      </dsp:nvSpPr>
      <dsp:spPr>
        <a:xfrm>
          <a:off x="632" y="572231"/>
          <a:ext cx="2466826" cy="1480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Sesgos en algoritmos</a:t>
          </a:r>
        </a:p>
      </dsp:txBody>
      <dsp:txXfrm>
        <a:off x="632" y="572231"/>
        <a:ext cx="2466826" cy="1480095"/>
      </dsp:txXfrm>
    </dsp:sp>
    <dsp:sp modelId="{BAC6B9BB-D802-4411-B372-ADE0D6E10E84}">
      <dsp:nvSpPr>
        <dsp:cNvPr id="0" name=""/>
        <dsp:cNvSpPr/>
      </dsp:nvSpPr>
      <dsp:spPr>
        <a:xfrm>
          <a:off x="2714141" y="572231"/>
          <a:ext cx="2466826" cy="14800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/>
            <a:t>Privacidad de los datos</a:t>
          </a:r>
        </a:p>
      </dsp:txBody>
      <dsp:txXfrm>
        <a:off x="2714141" y="572231"/>
        <a:ext cx="2466826" cy="1480095"/>
      </dsp:txXfrm>
    </dsp:sp>
    <dsp:sp modelId="{CF04335F-296E-496F-909B-C2D7548D94BE}">
      <dsp:nvSpPr>
        <dsp:cNvPr id="0" name=""/>
        <dsp:cNvSpPr/>
      </dsp:nvSpPr>
      <dsp:spPr>
        <a:xfrm>
          <a:off x="632" y="2299010"/>
          <a:ext cx="2466826" cy="148009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/>
            <a:t>Desempleo por automatización</a:t>
          </a:r>
        </a:p>
      </dsp:txBody>
      <dsp:txXfrm>
        <a:off x="632" y="2299010"/>
        <a:ext cx="2466826" cy="1480095"/>
      </dsp:txXfrm>
    </dsp:sp>
    <dsp:sp modelId="{B17CC163-E7BA-43D4-81AC-3369EE8CBF4E}">
      <dsp:nvSpPr>
        <dsp:cNvPr id="0" name=""/>
        <dsp:cNvSpPr/>
      </dsp:nvSpPr>
      <dsp:spPr>
        <a:xfrm>
          <a:off x="2714141" y="2299010"/>
          <a:ext cx="2466826" cy="14800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IA y decisiones autónomas (vehículos, armas)</a:t>
          </a:r>
        </a:p>
      </dsp:txBody>
      <dsp:txXfrm>
        <a:off x="2714141" y="2299010"/>
        <a:ext cx="2466826" cy="14800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21C3F-6E4B-4791-9F88-66E41B309BCB}">
      <dsp:nvSpPr>
        <dsp:cNvPr id="0" name=""/>
        <dsp:cNvSpPr/>
      </dsp:nvSpPr>
      <dsp:spPr>
        <a:xfrm>
          <a:off x="0" y="71356"/>
          <a:ext cx="5181600" cy="9981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kern="1200" dirty="0"/>
            <a:t>IA explicable (XAI)</a:t>
          </a:r>
        </a:p>
      </dsp:txBody>
      <dsp:txXfrm>
        <a:off x="48726" y="120082"/>
        <a:ext cx="5084148" cy="900704"/>
      </dsp:txXfrm>
    </dsp:sp>
    <dsp:sp modelId="{EC8FC3FA-B834-4B52-A0BF-5BDB8FE6A6CC}">
      <dsp:nvSpPr>
        <dsp:cNvPr id="0" name=""/>
        <dsp:cNvSpPr/>
      </dsp:nvSpPr>
      <dsp:spPr>
        <a:xfrm>
          <a:off x="0" y="1141512"/>
          <a:ext cx="5181600" cy="9981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kern="1200"/>
            <a:t>Modelos generativos (como GPT, DALL·E)</a:t>
          </a:r>
        </a:p>
      </dsp:txBody>
      <dsp:txXfrm>
        <a:off x="48726" y="1190238"/>
        <a:ext cx="5084148" cy="900704"/>
      </dsp:txXfrm>
    </dsp:sp>
    <dsp:sp modelId="{67866747-AD5B-4076-ADD9-1FF5DEC4BDC7}">
      <dsp:nvSpPr>
        <dsp:cNvPr id="0" name=""/>
        <dsp:cNvSpPr/>
      </dsp:nvSpPr>
      <dsp:spPr>
        <a:xfrm>
          <a:off x="0" y="2211669"/>
          <a:ext cx="5181600" cy="9981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kern="1200"/>
            <a:t>IA combinada con robótica avanzada</a:t>
          </a:r>
        </a:p>
      </dsp:txBody>
      <dsp:txXfrm>
        <a:off x="48726" y="2260395"/>
        <a:ext cx="5084148" cy="900704"/>
      </dsp:txXfrm>
    </dsp:sp>
    <dsp:sp modelId="{0035BBEB-E3F3-49FF-83E1-45200CF999F5}">
      <dsp:nvSpPr>
        <dsp:cNvPr id="0" name=""/>
        <dsp:cNvSpPr/>
      </dsp:nvSpPr>
      <dsp:spPr>
        <a:xfrm>
          <a:off x="0" y="3281825"/>
          <a:ext cx="5181600" cy="9981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Legislación y gobernanza de la IA</a:t>
          </a:r>
        </a:p>
      </dsp:txBody>
      <dsp:txXfrm>
        <a:off x="48726" y="3330551"/>
        <a:ext cx="5084148" cy="9007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4A9B0-771C-4F7B-87D1-E17D8E48979F}">
      <dsp:nvSpPr>
        <dsp:cNvPr id="0" name=""/>
        <dsp:cNvSpPr/>
      </dsp:nvSpPr>
      <dsp:spPr>
        <a:xfrm>
          <a:off x="0" y="0"/>
          <a:ext cx="518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BC4CE-F0DC-4547-92D5-63DCC7C8ADED}">
      <dsp:nvSpPr>
        <dsp:cNvPr id="0" name=""/>
        <dsp:cNvSpPr/>
      </dsp:nvSpPr>
      <dsp:spPr>
        <a:xfrm>
          <a:off x="0" y="0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Russell &amp; </a:t>
          </a:r>
          <a:r>
            <a:rPr lang="es-PE" sz="2600" kern="1200" dirty="0" err="1"/>
            <a:t>Norvig</a:t>
          </a:r>
          <a:r>
            <a:rPr lang="es-PE" sz="2600" kern="1200" dirty="0"/>
            <a:t> – </a:t>
          </a:r>
          <a:r>
            <a:rPr lang="es-PE" sz="2600" i="1" kern="1200" dirty="0"/>
            <a:t>Artificial </a:t>
          </a:r>
          <a:r>
            <a:rPr lang="es-PE" sz="2600" i="1" kern="1200" dirty="0" err="1"/>
            <a:t>Intelligence</a:t>
          </a:r>
          <a:r>
            <a:rPr lang="es-PE" sz="2600" i="1" kern="1200" dirty="0"/>
            <a:t>: A Modern </a:t>
          </a:r>
          <a:r>
            <a:rPr lang="es-PE" sz="2600" i="1" kern="1200" dirty="0" err="1"/>
            <a:t>Approach</a:t>
          </a:r>
          <a:endParaRPr lang="es-PE" sz="2600" kern="1200" dirty="0"/>
        </a:p>
      </dsp:txBody>
      <dsp:txXfrm>
        <a:off x="0" y="0"/>
        <a:ext cx="5181600" cy="1087834"/>
      </dsp:txXfrm>
    </dsp:sp>
    <dsp:sp modelId="{1916B53E-5C3E-4006-ABC4-A12DED7F1C08}">
      <dsp:nvSpPr>
        <dsp:cNvPr id="0" name=""/>
        <dsp:cNvSpPr/>
      </dsp:nvSpPr>
      <dsp:spPr>
        <a:xfrm>
          <a:off x="0" y="1087834"/>
          <a:ext cx="5181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99052-40D3-4B28-8A7B-0CFAC45FEC58}">
      <dsp:nvSpPr>
        <dsp:cNvPr id="0" name=""/>
        <dsp:cNvSpPr/>
      </dsp:nvSpPr>
      <dsp:spPr>
        <a:xfrm>
          <a:off x="0" y="1087834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PE" sz="2600" kern="1200" dirty="0"/>
            <a:t>MIT AI Podcast</a:t>
          </a:r>
        </a:p>
      </dsp:txBody>
      <dsp:txXfrm>
        <a:off x="0" y="1087834"/>
        <a:ext cx="5181600" cy="1087834"/>
      </dsp:txXfrm>
    </dsp:sp>
    <dsp:sp modelId="{29F4A20B-74E2-4351-B9E1-CE69D6A13C55}">
      <dsp:nvSpPr>
        <dsp:cNvPr id="0" name=""/>
        <dsp:cNvSpPr/>
      </dsp:nvSpPr>
      <dsp:spPr>
        <a:xfrm>
          <a:off x="0" y="2175669"/>
          <a:ext cx="5181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1EE70-D772-4AA0-A02D-E83E2941136E}">
      <dsp:nvSpPr>
        <dsp:cNvPr id="0" name=""/>
        <dsp:cNvSpPr/>
      </dsp:nvSpPr>
      <dsp:spPr>
        <a:xfrm>
          <a:off x="0" y="2175669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PE" sz="2600" kern="1200" dirty="0"/>
            <a:t>Cursos gratuitos: </a:t>
          </a:r>
          <a:r>
            <a:rPr lang="es-PE" sz="2600" kern="1200" dirty="0" err="1"/>
            <a:t>Elements</a:t>
          </a:r>
          <a:r>
            <a:rPr lang="es-PE" sz="2600" kern="1200" dirty="0"/>
            <a:t> </a:t>
          </a:r>
          <a:r>
            <a:rPr lang="es-PE" sz="2600" kern="1200" dirty="0" err="1"/>
            <a:t>of</a:t>
          </a:r>
          <a:r>
            <a:rPr lang="es-PE" sz="2600" kern="1200" dirty="0"/>
            <a:t> AI, Coursera IA </a:t>
          </a:r>
          <a:r>
            <a:rPr lang="es-PE" sz="2600" kern="1200" dirty="0" err="1"/>
            <a:t>by</a:t>
          </a:r>
          <a:r>
            <a:rPr lang="es-PE" sz="2600" kern="1200" dirty="0"/>
            <a:t> Stanford</a:t>
          </a:r>
        </a:p>
      </dsp:txBody>
      <dsp:txXfrm>
        <a:off x="0" y="2175669"/>
        <a:ext cx="5181600" cy="1087834"/>
      </dsp:txXfrm>
    </dsp:sp>
    <dsp:sp modelId="{01CC6DB0-124B-486D-B10F-FD364F16EA28}">
      <dsp:nvSpPr>
        <dsp:cNvPr id="0" name=""/>
        <dsp:cNvSpPr/>
      </dsp:nvSpPr>
      <dsp:spPr>
        <a:xfrm>
          <a:off x="0" y="3263503"/>
          <a:ext cx="5181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95525-59E4-4DF4-B59D-BD98CB4178EF}">
      <dsp:nvSpPr>
        <dsp:cNvPr id="0" name=""/>
        <dsp:cNvSpPr/>
      </dsp:nvSpPr>
      <dsp:spPr>
        <a:xfrm>
          <a:off x="0" y="3263503"/>
          <a:ext cx="5181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PE" sz="2600" kern="1200" dirty="0"/>
            <a:t>Películas: </a:t>
          </a:r>
          <a:r>
            <a:rPr lang="es-PE" sz="2600" i="1" kern="1200" dirty="0"/>
            <a:t>Ex Machina</a:t>
          </a:r>
          <a:r>
            <a:rPr lang="es-PE" sz="2600" kern="1200" dirty="0"/>
            <a:t>, </a:t>
          </a:r>
          <a:r>
            <a:rPr lang="es-PE" sz="2600" i="1" kern="1200" dirty="0" err="1"/>
            <a:t>Her</a:t>
          </a:r>
          <a:r>
            <a:rPr lang="es-PE" sz="2600" kern="1200" dirty="0"/>
            <a:t>, </a:t>
          </a:r>
          <a:r>
            <a:rPr lang="es-PE" sz="2600" i="1" kern="1200" dirty="0" err="1"/>
            <a:t>The</a:t>
          </a:r>
          <a:r>
            <a:rPr lang="es-PE" sz="2600" i="1" kern="1200" dirty="0"/>
            <a:t> </a:t>
          </a:r>
          <a:r>
            <a:rPr lang="es-PE" sz="2600" i="1" kern="1200" dirty="0" err="1"/>
            <a:t>Imitation</a:t>
          </a:r>
          <a:r>
            <a:rPr lang="es-PE" sz="2600" i="1" kern="1200" dirty="0"/>
            <a:t> </a:t>
          </a:r>
          <a:r>
            <a:rPr lang="es-PE" sz="2600" i="1" kern="1200" dirty="0" err="1"/>
            <a:t>Game</a:t>
          </a:r>
          <a:r>
            <a:rPr lang="es-PE" sz="2600" i="1" kern="1200" dirty="0"/>
            <a:t>, </a:t>
          </a:r>
          <a:r>
            <a:rPr lang="es-PE" sz="2600" i="1" kern="1200" dirty="0" err="1"/>
            <a:t>Ghost</a:t>
          </a:r>
          <a:r>
            <a:rPr lang="es-PE" sz="2600" i="1" kern="1200" dirty="0"/>
            <a:t> in </a:t>
          </a:r>
          <a:r>
            <a:rPr lang="es-PE" sz="2600" i="1" kern="1200" dirty="0" err="1"/>
            <a:t>the</a:t>
          </a:r>
          <a:r>
            <a:rPr lang="es-PE" sz="2600" i="1" kern="1200" dirty="0"/>
            <a:t> </a:t>
          </a:r>
          <a:r>
            <a:rPr lang="es-PE" sz="2600" i="1" kern="1200" dirty="0" err="1"/>
            <a:t>shell</a:t>
          </a:r>
          <a:endParaRPr lang="es-PE" sz="2600" kern="1200" dirty="0"/>
        </a:p>
      </dsp:txBody>
      <dsp:txXfrm>
        <a:off x="0" y="3263503"/>
        <a:ext cx="5181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6891F-2299-AE6B-41D4-3952A15F3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AA95E7-2F5E-3666-3D3E-DFB69C6C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9E6171-DF07-8B3D-002B-F8C8962A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921E93-0EBE-664F-E32A-27375838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15BBEA-053A-D193-82A9-C2F0B2B8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6796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6BB12-9D66-27E0-677F-1114741D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F01D84-7361-32E8-4482-550050C62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AF4319-2B0C-790F-8325-63EA5B480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244B54-D336-575F-3A45-B31EB2EC3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E6581A-0131-C653-8007-0429F693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847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CC9FA7-A444-D941-778C-A5A657601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24E6BF-E853-F822-ACB9-C7A0343FF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2D6F7-7F0A-1EDF-EFCC-1C82AD5D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5D7CD5-2AB1-568E-C644-DFE05525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8047A9-733E-C8BE-C066-72BC25134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713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11766-AAB0-4F98-ABCD-EFAA0699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520EC-6695-0D75-EE9D-A077934B3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7D9CEA-2DB7-3C69-8613-A59734E9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41D63D-074C-C4FB-F862-4FC8186B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133FC3-DE8A-6E9F-E7B9-63126CD4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869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27829-7308-F535-C4CB-A256DE0A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65909-00F7-D9AA-115A-DAB373C1E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C7E8EB-C436-09E1-0AAA-AE6372F4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71CF30-4AA6-08C1-19B3-0E5B7260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AB8DD5-0128-F1E6-C5CA-5041B40F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025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68FDE-6CF3-992A-DA07-5D9E972D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0B6FE-FBF9-F5BD-4CB0-7D66E446E8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1FA1F4-DA88-0FF2-03C9-745B0F619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B32196-4198-9B1E-AA31-DE7DEA4B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72A795-0272-D346-5AD5-35CCE7B54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2386B3-B19F-BD48-047E-6F564A6B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234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E9AD-FB42-2B70-C3E2-43E32AC1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E6F5C-1B98-FB49-724B-0170AEBDB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D2763F-671E-AA52-CF0D-1CDB5334D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A85C65-236A-E7FC-43FF-9E0217F53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3CD7E24-7139-536F-41F9-09EA0BA0E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2E0E28-F99B-DC68-A3F9-B751F546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EFE7F4-F519-1FA8-8E24-F028426C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90D156-175B-DE53-5D2D-D4047095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796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BABF2-B951-B7A8-06E3-E92B31231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B44469F-6C51-C508-641F-9B0470EA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92792A-0DA1-F234-C9A2-2DB63F7F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9F65E9-9C6F-E006-751C-40B54143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467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906FA9-BE20-4C63-9B1E-6432A8EB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BC8E52-1CF9-323B-C1DB-EAC4D817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9DD4E-3B3A-A4CE-135A-7E405937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58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1D3EF-CF14-128A-5E3D-B287E6F57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B2585F-E690-5BC5-2270-4D291D56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9189D-58C5-2B73-5E2E-21806D388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E7BDCE-E44F-D7EE-3EE6-C6D7E9E85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D9041-F64F-F388-9469-913C127F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58C27D-7CE9-8CD9-ECA5-CE965FD4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476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F2A25-9682-CA9B-0E8A-9DFA0DCC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DF6A40-E1AA-4928-203B-A8A81F108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B22BDF-9437-6A72-20C7-0A0BE020F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C8C3DE-A982-C29A-5661-007EBC3C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F25CB-43B6-FB36-BADB-3DF5C62E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B0B7C1-5259-1D58-D941-D273FB3C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482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20F176-E56F-928D-B170-3F74C6243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5F9B5F-B37F-0EA7-11EF-4156F2920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C70FF6-4E7D-7EB2-F68D-67A4B82F6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305E2-D913-4C3D-8AAF-3A8CEA781422}" type="datetimeFigureOut">
              <a:rPr lang="es-PE" smtClean="0"/>
              <a:t>16/08/2025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0C38E7-85C1-207C-3272-73962DBFE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1B1F08-3C8E-386E-F9B1-79F55074E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DC1B2-031C-431B-AEA9-75FB7CBFF4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03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reducation.io/product/stuart-russell-peter-norvig-artificial-intelligence-a-modern-approach/" TargetMode="External"/><Relationship Id="rId13" Type="http://schemas.openxmlformats.org/officeDocument/2006/relationships/image" Target="../media/image13.jpg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11" Type="http://schemas.openxmlformats.org/officeDocument/2006/relationships/hyperlink" Target="https://dragster-wave.blogspot.com/2017/04/critica-ghost-in-shell-1995-por-albert.html" TargetMode="External"/><Relationship Id="rId5" Type="http://schemas.openxmlformats.org/officeDocument/2006/relationships/diagramColors" Target="../diagrams/colors9.xml"/><Relationship Id="rId15" Type="http://schemas.openxmlformats.org/officeDocument/2006/relationships/hyperlink" Target="https://creativecommons.org/licenses/by-nc-sa/3.0/" TargetMode="Externa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.png"/><Relationship Id="rId14" Type="http://schemas.openxmlformats.org/officeDocument/2006/relationships/hyperlink" Target="https://www.film-rezensionen.de/2015/04/ex-machina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24287-7728-EAD1-7B84-9DE3C0B68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Curso: Inteligencia artificial</a:t>
            </a:r>
            <a:endParaRPr lang="es-PE" dirty="0">
              <a:solidFill>
                <a:srgbClr val="C000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A13C43-35BF-CF43-671E-EFEF079DC9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b="1" dirty="0"/>
              <a:t>Unidad 1: </a:t>
            </a:r>
            <a:r>
              <a:rPr lang="es-PE" dirty="0"/>
              <a:t>Conceptos fundamentales de inteligencia artificial.</a:t>
            </a:r>
          </a:p>
          <a:p>
            <a:r>
              <a:rPr lang="es-PE" b="1" dirty="0"/>
              <a:t>Sesión 1: </a:t>
            </a:r>
            <a:r>
              <a:rPr lang="es-ES" dirty="0"/>
              <a:t>Introducción a la inteligencia artificial.</a:t>
            </a:r>
            <a:endParaRPr lang="es-PE" b="1" dirty="0"/>
          </a:p>
          <a:p>
            <a:r>
              <a:rPr lang="es-PE" b="1" dirty="0"/>
              <a:t>Docente: </a:t>
            </a:r>
            <a:r>
              <a:rPr lang="es-PE" dirty="0"/>
              <a:t>Carlos Reynaldo Portocarrero Tovar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BC604225-4D29-206A-7BF4-06BC199840B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5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3752-5130-4BCC-2A37-F936E576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0F0CC9C-7D84-03F8-9AD1-31D36027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Historia de la IA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AA8AC4AE-33F7-4982-F68A-843E2FD03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849737"/>
              </p:ext>
            </p:extLst>
          </p:nvPr>
        </p:nvGraphicFramePr>
        <p:xfrm>
          <a:off x="838200" y="1825625"/>
          <a:ext cx="10515600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510B8A9D-48DA-59BE-8A6B-E8E35D1DC48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6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3FB13-69CC-D73A-02A5-989C1A08A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7901820-AF80-B3BE-4DC3-9F86E781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Enfoques de la IA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3AEB142F-19CE-B498-7476-2F4537F5E4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911542"/>
              </p:ext>
            </p:extLst>
          </p:nvPr>
        </p:nvGraphicFramePr>
        <p:xfrm>
          <a:off x="838200" y="1825625"/>
          <a:ext cx="10515600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514619B9-B607-0671-B332-222FA63D53D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CD655-8AA3-2DD3-FD40-5F215B90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63BCC35-9B64-65D7-54BA-F3865E05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Ramas principales de la IA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7ACB5DF6-C203-F69B-B108-D14B60DCF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768093"/>
              </p:ext>
            </p:extLst>
          </p:nvPr>
        </p:nvGraphicFramePr>
        <p:xfrm>
          <a:off x="838200" y="1825625"/>
          <a:ext cx="10515600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BC108203-6CDA-7FE5-76F6-1331F25510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54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AC5C6-DEB7-1AE3-4D84-DDBF4D708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40B9B91-F620-0306-B1D6-4167461B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Proceso general de las </a:t>
            </a:r>
            <a:r>
              <a:rPr lang="es-PE" dirty="0" err="1">
                <a:solidFill>
                  <a:srgbClr val="C00000"/>
                </a:solidFill>
              </a:rPr>
              <a:t>IAs</a:t>
            </a:r>
            <a:endParaRPr lang="es-PE" dirty="0">
              <a:solidFill>
                <a:srgbClr val="C00000"/>
              </a:solidFill>
            </a:endParaRP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4E91B2A9-76AE-3675-587D-A7191B49E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676022"/>
              </p:ext>
            </p:extLst>
          </p:nvPr>
        </p:nvGraphicFramePr>
        <p:xfrm>
          <a:off x="838200" y="1825625"/>
          <a:ext cx="10515600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419BA0AC-40AE-F82F-BD17-7980496DC30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83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0716-DD4C-8E65-80E2-19E94CD9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BC83B59-C211-AB44-9926-7DEE1ABA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Aplicaciones de la IA en la actualidad</a:t>
            </a:r>
            <a:endParaRPr lang="es-PE" dirty="0">
              <a:solidFill>
                <a:srgbClr val="C00000"/>
              </a:solidFill>
            </a:endParaRP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63908F4-09C0-BC46-6759-ECA6B8A80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464570"/>
              </p:ext>
            </p:extLst>
          </p:nvPr>
        </p:nvGraphicFramePr>
        <p:xfrm>
          <a:off x="838200" y="1825625"/>
          <a:ext cx="10515600" cy="416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9AF5653C-9527-3FA2-E3B3-951880E4BC4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D3F1D-0357-09BE-A66F-C066D2C2F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F065E9F-39B6-C15F-2BFE-DF46BDF3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Desafíos y dilemas éticos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4BBA6F73-FB0C-392E-14B6-2C26D0A1777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529607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ED5253C9-0AF1-5E3A-E2C1-1C5788AAE0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7189275" y="1481496"/>
            <a:ext cx="4351338" cy="4351338"/>
          </a:xfr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C8698082-C683-096F-7831-86E3ED335BE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2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5B329-41A7-A870-484F-0BB2C804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D13126E-2807-3FC2-DE63-58A2A860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Tendencias futuras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BE6AB03D-7353-F6F1-2F8E-8C5913BEFA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147326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8E62BD9-88AB-4932-0368-16FCA303D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681250" y="914515"/>
            <a:ext cx="5028969" cy="5028969"/>
          </a:xfr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FE3C5949-B30A-68F3-CEB9-F83CDE25AFB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7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4CBB0-196A-8BE4-B7B3-62575224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62A6E7-D93E-AB3D-E01C-AB8F428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Lecturas y recursos recomendados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4F5BA9B7-2BCF-B086-82F3-A0DBCB231A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125912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Marcador de contenido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8531392C-3F40-0ADB-39F6-C583AD548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32056" y="365125"/>
            <a:ext cx="2214504" cy="3328691"/>
          </a:xfr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5DC973E5-001F-CCC4-A3B2-79FE99F7E2A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11" name="Imagen 10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0A323D52-76A2-4782-9706-53F1AA001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487920" y="3530561"/>
            <a:ext cx="4043680" cy="21911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62BA4D3-8E8D-E6FE-2886-B7A219CF6C86}"/>
              </a:ext>
            </a:extLst>
          </p:cNvPr>
          <p:cNvSpPr txBox="1"/>
          <p:nvPr/>
        </p:nvSpPr>
        <p:spPr>
          <a:xfrm>
            <a:off x="7487920" y="5802802"/>
            <a:ext cx="4043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900" dirty="0">
                <a:hlinkClick r:id="rId11" tooltip="https://dragster-wave.blogspot.com/2017/04/critica-ghost-in-shell-1995-por-albert.html"/>
              </a:rPr>
              <a:t>Esta foto</a:t>
            </a:r>
            <a:r>
              <a:rPr lang="es-PE" sz="900" dirty="0"/>
              <a:t> de Autor desconocido está bajo licencia </a:t>
            </a:r>
            <a:r>
              <a:rPr lang="es-PE" sz="900" dirty="0">
                <a:hlinkClick r:id="rId12" tooltip="https://creativecommons.org/licenses/by-nc/3.0/"/>
              </a:rPr>
              <a:t>CC BY-NC</a:t>
            </a:r>
            <a:endParaRPr lang="es-PE" sz="900" dirty="0"/>
          </a:p>
        </p:txBody>
      </p:sp>
      <p:pic>
        <p:nvPicPr>
          <p:cNvPr id="8" name="Imagen 7" descr="Foto en blanco y negro de un grupo de hombres posando para una foto&#10;&#10;El contenido generado por IA puede ser incorrecto.">
            <a:extLst>
              <a:ext uri="{FF2B5EF4-FFF2-40B4-BE49-F238E27FC236}">
                <a16:creationId xmlns:a16="http://schemas.microsoft.com/office/drawing/2014/main" id="{CCFB20AE-34D0-1C5D-636B-AE8F33584B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512560" y="1489239"/>
            <a:ext cx="1941830" cy="25891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E630898-4171-5113-DA96-2A30DA548334}"/>
              </a:ext>
            </a:extLst>
          </p:cNvPr>
          <p:cNvSpPr txBox="1"/>
          <p:nvPr/>
        </p:nvSpPr>
        <p:spPr>
          <a:xfrm>
            <a:off x="6512560" y="4080827"/>
            <a:ext cx="1941830" cy="367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900" dirty="0">
                <a:hlinkClick r:id="rId14" tooltip="https://www.film-rezensionen.de/2015/04/ex-machina/"/>
              </a:rPr>
              <a:t>Esta foto</a:t>
            </a:r>
            <a:r>
              <a:rPr lang="es-PE" sz="900" dirty="0"/>
              <a:t> de Autor desconocido está bajo licencia </a:t>
            </a:r>
            <a:r>
              <a:rPr lang="es-PE" sz="900" dirty="0">
                <a:hlinkClick r:id="rId15" tooltip="https://creativecommons.org/licenses/by-nc-sa/3.0/"/>
              </a:rPr>
              <a:t>CC BY-SA-NC</a:t>
            </a:r>
            <a:endParaRPr lang="es-PE" sz="900" dirty="0"/>
          </a:p>
        </p:txBody>
      </p:sp>
    </p:spTree>
    <p:extLst>
      <p:ext uri="{BB962C8B-B14F-4D97-AF65-F5344CB8AC3E}">
        <p14:creationId xmlns:p14="http://schemas.microsoft.com/office/powerpoint/2010/main" val="196597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58E4-D458-54A1-82B5-E250CEA95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31C9BA3-B830-AB68-42DB-72EF0812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Practica</a:t>
            </a:r>
            <a:br>
              <a:rPr lang="es-PE" dirty="0">
                <a:solidFill>
                  <a:srgbClr val="C00000"/>
                </a:solidFill>
              </a:rPr>
            </a:br>
            <a:r>
              <a:rPr lang="es-PE" dirty="0">
                <a:solidFill>
                  <a:srgbClr val="C00000"/>
                </a:solidFill>
              </a:rPr>
              <a:t>Preguntas y discusión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F421A5-845F-F959-1331-37F2CC9F4F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¿Dónde ya has visto IA en tu vida diaria?</a:t>
            </a:r>
          </a:p>
          <a:p>
            <a:r>
              <a:rPr lang="es-ES" dirty="0"/>
              <a:t>¿Qué esperas aprender en este curso?</a:t>
            </a:r>
          </a:p>
          <a:p>
            <a:r>
              <a:rPr lang="es-ES" dirty="0"/>
              <a:t>¿Te entusiasma o preocupa el avance de la IA?</a:t>
            </a:r>
            <a:endParaRPr lang="es-PE" dirty="0"/>
          </a:p>
        </p:txBody>
      </p:sp>
      <p:pic>
        <p:nvPicPr>
          <p:cNvPr id="31" name="object 2">
            <a:extLst>
              <a:ext uri="{FF2B5EF4-FFF2-40B4-BE49-F238E27FC236}">
                <a16:creationId xmlns:a16="http://schemas.microsoft.com/office/drawing/2014/main" id="{FB17A632-5F5C-9C0A-EAB1-C1EA1E4C3E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3" name="Imagen 2" descr="IA en tu vida diaria">
            <a:extLst>
              <a:ext uri="{FF2B5EF4-FFF2-40B4-BE49-F238E27FC236}">
                <a16:creationId xmlns:a16="http://schemas.microsoft.com/office/drawing/2014/main" id="{42600AD4-F95D-0ACE-4C94-C105E8F5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76" y="1043448"/>
            <a:ext cx="4771104" cy="47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1D16A-06F2-8443-CCA8-C608EAFBC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6831C9C-85C7-D410-366F-AE979202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Cierre</a:t>
            </a:r>
            <a:br>
              <a:rPr lang="es-PE" dirty="0">
                <a:solidFill>
                  <a:srgbClr val="C00000"/>
                </a:solidFill>
              </a:rPr>
            </a:br>
            <a:r>
              <a:rPr lang="es-PE" dirty="0">
                <a:solidFill>
                  <a:srgbClr val="C00000"/>
                </a:solidFill>
              </a:rPr>
              <a:t>Conclusiones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9000DA44-BA49-53D0-D44E-2D4283EDBF7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2949797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423E99C-283C-8E6F-91BE-0F7FB82D9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888480" y="1253330"/>
            <a:ext cx="4578509" cy="4578509"/>
          </a:xfr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E4FCBFB4-19E0-C055-1311-B198DB615CF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784C4-7E21-4C29-A3B4-7845CC6D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>
                <a:solidFill>
                  <a:srgbClr val="C00000"/>
                </a:solidFill>
                <a:latin typeface="+mj-lt"/>
              </a:rPr>
              <a:t>Sobre el docente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8F1579-D03F-4441-A5A3-9C48601E2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8381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Profesional apasionado por la docencia y la investigación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científica.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Docente de la Universidad Tecnológica del Perú (UTP)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Doctor y Magister de Ciencias en Computación por la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Universidad Federal do ABC (UFABC) - Brasil.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Ingeniero en Sistemas e Informática.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Técnico en Redes y Comunicaciones de datos.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Líneas de Investigación: Bioinformática y Ciencia de Datos.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Email: c31644@utp.edu.pe</a:t>
            </a:r>
          </a:p>
          <a:p>
            <a:pPr marL="0" indent="0" algn="just">
              <a:buNone/>
            </a:pPr>
            <a:r>
              <a:rPr lang="es-E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Teléfono: +51 987 412 264</a:t>
            </a:r>
            <a:endParaRPr lang="es-PE"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A7FC3184-AD84-4DCD-91C2-A8126CFC80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10" name="Imagen 9" descr="Hombre parado enfrente de una puerta&#10;&#10;El contenido generado por IA puede ser incorrecto.">
            <a:extLst>
              <a:ext uri="{FF2B5EF4-FFF2-40B4-BE49-F238E27FC236}">
                <a16:creationId xmlns:a16="http://schemas.microsoft.com/office/drawing/2014/main" id="{B732042E-DA31-209A-4AF3-D65BD24AE0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33" y="1397001"/>
            <a:ext cx="2998516" cy="39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Imagen de la pantalla de un celular con texto e imagen&#10;&#10;El contenido generado por IA puede ser incorrecto.">
            <a:extLst>
              <a:ext uri="{FF2B5EF4-FFF2-40B4-BE49-F238E27FC236}">
                <a16:creationId xmlns:a16="http://schemas.microsoft.com/office/drawing/2014/main" id="{5C3F5F69-B83D-D3E1-076C-432C1F3C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2343150"/>
            <a:ext cx="8020050" cy="2171700"/>
          </a:xfrm>
        </p:spPr>
      </p:pic>
    </p:spTree>
    <p:extLst>
      <p:ext uri="{BB962C8B-B14F-4D97-AF65-F5344CB8AC3E}">
        <p14:creationId xmlns:p14="http://schemas.microsoft.com/office/powerpoint/2010/main" val="328377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06F2C-30D1-A93F-EB1D-94E10BF7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Inicio</a:t>
            </a:r>
            <a:br>
              <a:rPr lang="es-PE" dirty="0">
                <a:solidFill>
                  <a:srgbClr val="C00000"/>
                </a:solidFill>
              </a:rPr>
            </a:br>
            <a:r>
              <a:rPr lang="es-PE" dirty="0">
                <a:solidFill>
                  <a:srgbClr val="C00000"/>
                </a:solidFill>
              </a:rPr>
              <a:t>Sobre el curso (Revisar Sílabos)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582F2F1-5133-A335-4630-48B46BF7A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288" y="1690688"/>
            <a:ext cx="9407424" cy="4351338"/>
          </a:xfr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0246A41B-C4C2-FF55-3850-28C534CB22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1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99E05-FD28-4194-BD91-84D86402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Objetivos de la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354E4-D885-4623-8685-2C7620503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Conocer los conceptos fundamentales y áreas de la inteligencia artificial y su aplicación en diversas áreas</a:t>
            </a:r>
            <a:endParaRPr lang="es-PE" dirty="0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19EA4154-2D36-DFD8-7DCA-39387FE9C8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6" name="Marcador de contenido 6" descr="Icono&#10;&#10;El contenido generado por IA puede ser incorrecto.">
            <a:extLst>
              <a:ext uri="{FF2B5EF4-FFF2-40B4-BE49-F238E27FC236}">
                <a16:creationId xmlns:a16="http://schemas.microsoft.com/office/drawing/2014/main" id="{C98C6202-3F0F-CCE2-24CD-A79B345E1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28" y="1454847"/>
            <a:ext cx="3963040" cy="39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F2F06-04E9-0FF7-216A-82F92311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31CA3-4FF3-1B97-62E8-89B797E2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Utilidad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AE7096-143F-BBB1-13F7-1FC3C78A11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dirty="0"/>
              <a:t>¿Qué conocen sobre Inteligencia Artificial (IA)?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79E276CB-2603-0388-0D96-2EB4D7A1C81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4" name="Imagen 3" descr="imagen de inteligecia artificial">
            <a:extLst>
              <a:ext uri="{FF2B5EF4-FFF2-40B4-BE49-F238E27FC236}">
                <a16:creationId xmlns:a16="http://schemas.microsoft.com/office/drawing/2014/main" id="{258A1460-2921-1155-D766-8604D55B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02" y="845574"/>
            <a:ext cx="5181600" cy="5181600"/>
          </a:xfrm>
          <a:prstGeom prst="rect">
            <a:avLst/>
          </a:prstGeom>
        </p:spPr>
      </p:pic>
      <p:pic>
        <p:nvPicPr>
          <p:cNvPr id="15" name="Imagen 14" descr="Icono&#10;&#10;El contenido generado por IA puede ser incorrecto.">
            <a:extLst>
              <a:ext uri="{FF2B5EF4-FFF2-40B4-BE49-F238E27FC236}">
                <a16:creationId xmlns:a16="http://schemas.microsoft.com/office/drawing/2014/main" id="{6F1444C2-1D14-6B2E-5754-FB39F2941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10" y="2767310"/>
            <a:ext cx="2907891" cy="33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1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4E0D8-54B5-D8AF-5134-15721575B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8C254-5F94-1E26-3C4D-997D8518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Transformación</a:t>
            </a:r>
            <a:br>
              <a:rPr lang="es-PE" dirty="0">
                <a:solidFill>
                  <a:srgbClr val="C00000"/>
                </a:solidFill>
              </a:rPr>
            </a:br>
            <a:r>
              <a:rPr lang="es-PE" dirty="0">
                <a:solidFill>
                  <a:srgbClr val="C00000"/>
                </a:solidFill>
              </a:rPr>
              <a:t>Definición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487C78-DBF9-086A-CF43-6826B2661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5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La Inteligencia Artificial (IA) es el campo de estudio que busca desarrollar sistemas capaces de realizar tareas que requieren inteligencia humana, como el aprendizaje, el razonamiento y la toma de decisiones.</a:t>
            </a:r>
            <a:endParaRPr lang="es-PE" dirty="0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6A513771-C8DF-D120-AE40-8633702FA48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1CB30E-B6FE-7D06-F59A-66187AB2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63" y="1027906"/>
            <a:ext cx="4512909" cy="45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E40AA-CA8F-A2CB-6500-71CDD935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DBDBE-2AD0-1DEF-5806-CEE81BBD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¿Qué es Inteligencia Artificial?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6B09AA-4BA0-AA3B-3D69-ECF8602FE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Definición general (Alan Turing, Russell &amp; </a:t>
            </a:r>
            <a:r>
              <a:rPr lang="es-ES" dirty="0" err="1"/>
              <a:t>Norvig</a:t>
            </a:r>
            <a:r>
              <a:rPr lang="es-ES" dirty="0"/>
              <a:t>).</a:t>
            </a:r>
          </a:p>
          <a:p>
            <a:r>
              <a:rPr lang="es-ES" dirty="0"/>
              <a:t>Comparación: inteligencia humana vs. inteligencia de máquina.</a:t>
            </a:r>
          </a:p>
          <a:p>
            <a:r>
              <a:rPr lang="es-ES" dirty="0"/>
              <a:t>Conceptos clave:</a:t>
            </a:r>
          </a:p>
          <a:p>
            <a:pPr lvl="1"/>
            <a:r>
              <a:rPr lang="es-ES" dirty="0"/>
              <a:t>Sistemas que piensan y actúan como humanos.</a:t>
            </a:r>
          </a:p>
          <a:p>
            <a:pPr lvl="1"/>
            <a:r>
              <a:rPr lang="es-ES" dirty="0"/>
              <a:t>Sistemas que piensan y actúan racionalmente.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DCCA5A64-E88F-17A8-4BAF-18D62E10C9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C3551AB-CC4E-45BC-F0F4-CEE5AF4E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Ejemplos comunes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0B28E1-59D2-E45E-47E5-9754BA2C4F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Asistentes virtuales (Siri, Alexa)</a:t>
            </a:r>
          </a:p>
          <a:p>
            <a:r>
              <a:rPr lang="es-ES" dirty="0"/>
              <a:t>Autos autónomos</a:t>
            </a:r>
          </a:p>
          <a:p>
            <a:r>
              <a:rPr lang="es-ES" dirty="0"/>
              <a:t>Recomendaciones de Netflix/Spotify</a:t>
            </a:r>
          </a:p>
          <a:p>
            <a:r>
              <a:rPr lang="es-ES" dirty="0" err="1"/>
              <a:t>Chatbots</a:t>
            </a:r>
            <a:r>
              <a:rPr lang="es-ES" dirty="0"/>
              <a:t> y sistemas conversacionales</a:t>
            </a:r>
            <a:endParaRPr lang="es-PE" dirty="0"/>
          </a:p>
        </p:txBody>
      </p:sp>
      <p:pic>
        <p:nvPicPr>
          <p:cNvPr id="30" name="Marcador de contenido 29">
            <a:extLst>
              <a:ext uri="{FF2B5EF4-FFF2-40B4-BE49-F238E27FC236}">
                <a16:creationId xmlns:a16="http://schemas.microsoft.com/office/drawing/2014/main" id="{161A7613-2671-EEA2-C707-EB96153AAF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31" name="object 2">
            <a:extLst>
              <a:ext uri="{FF2B5EF4-FFF2-40B4-BE49-F238E27FC236}">
                <a16:creationId xmlns:a16="http://schemas.microsoft.com/office/drawing/2014/main" id="{D38FED3B-EAD7-AECC-FD09-28557569E81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2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3F3AB-A814-A34D-B4C9-17D06572B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9004CD1-8F54-3598-D59F-9C6859E2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C00000"/>
                </a:solidFill>
              </a:rPr>
              <a:t>Tipos de Inteligencia Artificial</a:t>
            </a:r>
          </a:p>
        </p:txBody>
      </p:sp>
      <p:graphicFrame>
        <p:nvGraphicFramePr>
          <p:cNvPr id="4" name="Marcador de contenido 4">
            <a:extLst>
              <a:ext uri="{FF2B5EF4-FFF2-40B4-BE49-F238E27FC236}">
                <a16:creationId xmlns:a16="http://schemas.microsoft.com/office/drawing/2014/main" id="{E808604D-464B-02C8-B87C-9EFD3621F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414805"/>
              </p:ext>
            </p:extLst>
          </p:nvPr>
        </p:nvGraphicFramePr>
        <p:xfrm>
          <a:off x="838200" y="1825625"/>
          <a:ext cx="10515600" cy="4112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" name="object 2">
            <a:extLst>
              <a:ext uri="{FF2B5EF4-FFF2-40B4-BE49-F238E27FC236}">
                <a16:creationId xmlns:a16="http://schemas.microsoft.com/office/drawing/2014/main" id="{1AADF46D-5150-B1BC-7AA2-0B6A0D5A25B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6361" y="6122071"/>
            <a:ext cx="2590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98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724</Words>
  <Application>Microsoft Office PowerPoint</Application>
  <PresentationFormat>Panorámica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Tema de Office</vt:lpstr>
      <vt:lpstr>Curso: Inteligencia artificial</vt:lpstr>
      <vt:lpstr>Sobre el docente</vt:lpstr>
      <vt:lpstr>Inicio Sobre el curso (Revisar Sílabos)</vt:lpstr>
      <vt:lpstr>Objetivos de la Sesión</vt:lpstr>
      <vt:lpstr>Utilidad</vt:lpstr>
      <vt:lpstr>Transformación Definición General</vt:lpstr>
      <vt:lpstr>¿Qué es Inteligencia Artificial?</vt:lpstr>
      <vt:lpstr>Ejemplos comunes</vt:lpstr>
      <vt:lpstr>Tipos de Inteligencia Artificial</vt:lpstr>
      <vt:lpstr>Historia de la IA</vt:lpstr>
      <vt:lpstr>Enfoques de la IA</vt:lpstr>
      <vt:lpstr>Ramas principales de la IA</vt:lpstr>
      <vt:lpstr>Proceso general de las IAs</vt:lpstr>
      <vt:lpstr>Aplicaciones de la IA en la actualidad</vt:lpstr>
      <vt:lpstr>Desafíos y dilemas éticos</vt:lpstr>
      <vt:lpstr>Tendencias futuras</vt:lpstr>
      <vt:lpstr>Lecturas y recursos recomendados</vt:lpstr>
      <vt:lpstr>Practica Preguntas y discusión</vt:lpstr>
      <vt:lpstr>Cierre 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Reynaldo Portocarrero Tovar</dc:creator>
  <cp:lastModifiedBy>Carlos Reynaldo Portocarrero Tovar</cp:lastModifiedBy>
  <cp:revision>5</cp:revision>
  <dcterms:created xsi:type="dcterms:W3CDTF">2025-07-16T03:08:58Z</dcterms:created>
  <dcterms:modified xsi:type="dcterms:W3CDTF">2025-08-16T14:18:06Z</dcterms:modified>
</cp:coreProperties>
</file>